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648" r:id="rId5"/>
  </p:sldMasterIdLst>
  <p:notesMasterIdLst>
    <p:notesMasterId r:id="rId21"/>
  </p:notesMasterIdLst>
  <p:sldIdLst>
    <p:sldId id="256" r:id="rId6"/>
    <p:sldId id="317" r:id="rId7"/>
    <p:sldId id="306" r:id="rId8"/>
    <p:sldId id="257" r:id="rId9"/>
    <p:sldId id="263" r:id="rId10"/>
    <p:sldId id="302" r:id="rId11"/>
    <p:sldId id="316" r:id="rId12"/>
    <p:sldId id="315" r:id="rId13"/>
    <p:sldId id="308" r:id="rId14"/>
    <p:sldId id="310" r:id="rId15"/>
    <p:sldId id="309" r:id="rId16"/>
    <p:sldId id="301" r:id="rId17"/>
    <p:sldId id="262" r:id="rId18"/>
    <p:sldId id="313" r:id="rId19"/>
    <p:sldId id="311" r:id="rId20"/>
  </p:sldIdLst>
  <p:sldSz cx="12192000" cy="6858000"/>
  <p:notesSz cx="6858000" cy="9144000"/>
  <p:defaultTextStyle>
    <a:defPPr>
      <a:defRPr lang="en-US"/>
    </a:defPPr>
    <a:lvl1pPr algn="l" rtl="0" fontAlgn="base">
      <a:spcBef>
        <a:spcPct val="0"/>
      </a:spcBef>
      <a:spcAft>
        <a:spcPct val="0"/>
      </a:spcAft>
      <a:defRPr sz="1400" kern="1200">
        <a:solidFill>
          <a:schemeClr val="tx2"/>
        </a:solidFill>
        <a:latin typeface="Arial" pitchFamily="34" charset="0"/>
        <a:ea typeface="+mn-ea"/>
        <a:cs typeface="+mn-cs"/>
      </a:defRPr>
    </a:lvl1pPr>
    <a:lvl2pPr marL="457200" algn="l" rtl="0" fontAlgn="base">
      <a:spcBef>
        <a:spcPct val="0"/>
      </a:spcBef>
      <a:spcAft>
        <a:spcPct val="0"/>
      </a:spcAft>
      <a:defRPr sz="1400" kern="1200">
        <a:solidFill>
          <a:schemeClr val="tx2"/>
        </a:solidFill>
        <a:latin typeface="Arial" pitchFamily="34" charset="0"/>
        <a:ea typeface="+mn-ea"/>
        <a:cs typeface="+mn-cs"/>
      </a:defRPr>
    </a:lvl2pPr>
    <a:lvl3pPr marL="914400" algn="l" rtl="0" fontAlgn="base">
      <a:spcBef>
        <a:spcPct val="0"/>
      </a:spcBef>
      <a:spcAft>
        <a:spcPct val="0"/>
      </a:spcAft>
      <a:defRPr sz="1400" kern="1200">
        <a:solidFill>
          <a:schemeClr val="tx2"/>
        </a:solidFill>
        <a:latin typeface="Arial" pitchFamily="34" charset="0"/>
        <a:ea typeface="+mn-ea"/>
        <a:cs typeface="+mn-cs"/>
      </a:defRPr>
    </a:lvl3pPr>
    <a:lvl4pPr marL="1371600" algn="l" rtl="0" fontAlgn="base">
      <a:spcBef>
        <a:spcPct val="0"/>
      </a:spcBef>
      <a:spcAft>
        <a:spcPct val="0"/>
      </a:spcAft>
      <a:defRPr sz="1400" kern="1200">
        <a:solidFill>
          <a:schemeClr val="tx2"/>
        </a:solidFill>
        <a:latin typeface="Arial" pitchFamily="34" charset="0"/>
        <a:ea typeface="+mn-ea"/>
        <a:cs typeface="+mn-cs"/>
      </a:defRPr>
    </a:lvl4pPr>
    <a:lvl5pPr marL="1828800" algn="l" rtl="0" fontAlgn="base">
      <a:spcBef>
        <a:spcPct val="0"/>
      </a:spcBef>
      <a:spcAft>
        <a:spcPct val="0"/>
      </a:spcAft>
      <a:defRPr sz="1400" kern="1200">
        <a:solidFill>
          <a:schemeClr val="tx2"/>
        </a:solidFill>
        <a:latin typeface="Arial" pitchFamily="34" charset="0"/>
        <a:ea typeface="+mn-ea"/>
        <a:cs typeface="+mn-cs"/>
      </a:defRPr>
    </a:lvl5pPr>
    <a:lvl6pPr marL="2286000" algn="l" defTabSz="914400" rtl="0" eaLnBrk="1" latinLnBrk="0" hangingPunct="1">
      <a:defRPr sz="1400" kern="1200">
        <a:solidFill>
          <a:schemeClr val="tx2"/>
        </a:solidFill>
        <a:latin typeface="Arial" pitchFamily="34" charset="0"/>
        <a:ea typeface="+mn-ea"/>
        <a:cs typeface="+mn-cs"/>
      </a:defRPr>
    </a:lvl6pPr>
    <a:lvl7pPr marL="2743200" algn="l" defTabSz="914400" rtl="0" eaLnBrk="1" latinLnBrk="0" hangingPunct="1">
      <a:defRPr sz="1400" kern="1200">
        <a:solidFill>
          <a:schemeClr val="tx2"/>
        </a:solidFill>
        <a:latin typeface="Arial" pitchFamily="34" charset="0"/>
        <a:ea typeface="+mn-ea"/>
        <a:cs typeface="+mn-cs"/>
      </a:defRPr>
    </a:lvl7pPr>
    <a:lvl8pPr marL="3200400" algn="l" defTabSz="914400" rtl="0" eaLnBrk="1" latinLnBrk="0" hangingPunct="1">
      <a:defRPr sz="1400" kern="1200">
        <a:solidFill>
          <a:schemeClr val="tx2"/>
        </a:solidFill>
        <a:latin typeface="Arial" pitchFamily="34" charset="0"/>
        <a:ea typeface="+mn-ea"/>
        <a:cs typeface="+mn-cs"/>
      </a:defRPr>
    </a:lvl8pPr>
    <a:lvl9pPr marL="3657600" algn="l" defTabSz="914400" rtl="0" eaLnBrk="1" latinLnBrk="0" hangingPunct="1">
      <a:defRPr sz="1400" kern="1200">
        <a:solidFill>
          <a:schemeClr val="tx2"/>
        </a:solidFill>
        <a:latin typeface="Arial" pitchFamily="34" charset="0"/>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F43C477-21F0-18A7-B578-6CFD8BF4967E}" name="Chance, Jody" initials="CJ" userId="S::jchance@upenn.edu::7121332d-00a7-40ca-8348-80534ef92ba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aura Fluharty" initials="LF" lastIdx="1" clrIdx="0">
    <p:extLst>
      <p:ext uri="{19B8F6BF-5375-455C-9EA6-DF929625EA0E}">
        <p15:presenceInfo xmlns:p15="http://schemas.microsoft.com/office/powerpoint/2012/main" userId="S-1-5-21-2561311953-198035487-479351001-713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commentAuthors" Target="commentAuthors.xml"/><Relationship Id="rId27"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4F4EEA-7C6D-4596-A557-B4D3811FECD1}" type="datetimeFigureOut">
              <a:rPr lang="en-US" smtClean="0"/>
              <a:t>10/12/2023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82FB4E-129C-4889-819E-756CE9CDE36A}" type="slidenum">
              <a:rPr lang="en-US" smtClean="0"/>
              <a:t>‹#›</a:t>
            </a:fld>
            <a:endParaRPr lang="en-US"/>
          </a:p>
        </p:txBody>
      </p:sp>
    </p:spTree>
    <p:extLst>
      <p:ext uri="{BB962C8B-B14F-4D97-AF65-F5344CB8AC3E}">
        <p14:creationId xmlns:p14="http://schemas.microsoft.com/office/powerpoint/2010/main" val="21312030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82FB4E-129C-4889-819E-756CE9CDE36A}" type="slidenum">
              <a:rPr lang="en-US" smtClean="0"/>
              <a:t>7</a:t>
            </a:fld>
            <a:endParaRPr lang="en-US"/>
          </a:p>
        </p:txBody>
      </p:sp>
    </p:spTree>
    <p:extLst>
      <p:ext uri="{BB962C8B-B14F-4D97-AF65-F5344CB8AC3E}">
        <p14:creationId xmlns:p14="http://schemas.microsoft.com/office/powerpoint/2010/main" val="8508940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050" name="Rectangle 2"/>
          <p:cNvSpPr>
            <a:spLocks noGrp="1" noChangeArrowheads="1"/>
          </p:cNvSpPr>
          <p:nvPr>
            <p:ph type="subTitle" sz="quarter" idx="1"/>
          </p:nvPr>
        </p:nvSpPr>
        <p:spPr>
          <a:xfrm>
            <a:off x="980026" y="2508251"/>
            <a:ext cx="10068983" cy="551146"/>
          </a:xfrm>
        </p:spPr>
        <p:txBody>
          <a:bodyPr/>
          <a:lstStyle>
            <a:lvl1pPr marL="228584" indent="0">
              <a:buFont typeface="Wingdings" pitchFamily="2" charset="2"/>
              <a:buNone/>
              <a:defRPr sz="2300">
                <a:solidFill>
                  <a:schemeClr val="tx1"/>
                </a:solidFill>
              </a:defRPr>
            </a:lvl1pPr>
          </a:lstStyle>
          <a:p>
            <a:r>
              <a:rPr lang="en-US"/>
              <a:t>Click to edit Master subtitle style</a:t>
            </a:r>
          </a:p>
        </p:txBody>
      </p:sp>
      <p:sp>
        <p:nvSpPr>
          <p:cNvPr id="2051" name="Rectangle 3"/>
          <p:cNvSpPr>
            <a:spLocks noGrp="1" noChangeArrowheads="1"/>
          </p:cNvSpPr>
          <p:nvPr>
            <p:ph type="ctrTitle" sz="quarter"/>
          </p:nvPr>
        </p:nvSpPr>
        <p:spPr>
          <a:xfrm>
            <a:off x="980026" y="1890714"/>
            <a:ext cx="10068983" cy="542925"/>
          </a:xfrm>
        </p:spPr>
        <p:txBody>
          <a:bodyPr anchor="ctr"/>
          <a:lstStyle>
            <a:lvl1pPr>
              <a:defRPr/>
            </a:lvl1pPr>
          </a:lstStyle>
          <a:p>
            <a:r>
              <a:rPr lang="en-US"/>
              <a:t>Click to edit Master title style</a:t>
            </a:r>
          </a:p>
        </p:txBody>
      </p:sp>
      <p:sp>
        <p:nvSpPr>
          <p:cNvPr id="2053" name="Rectangle 5"/>
          <p:cNvSpPr>
            <a:spLocks noChangeArrowheads="1"/>
          </p:cNvSpPr>
          <p:nvPr/>
        </p:nvSpPr>
        <p:spPr bwMode="auto">
          <a:xfrm>
            <a:off x="3689354" y="6564319"/>
            <a:ext cx="3350683" cy="390991"/>
          </a:xfrm>
          <a:prstGeom prst="rect">
            <a:avLst/>
          </a:prstGeom>
          <a:noFill/>
          <a:ln w="9525">
            <a:noFill/>
            <a:miter lim="800000"/>
            <a:headEnd/>
            <a:tailEnd/>
          </a:ln>
          <a:effectLst/>
        </p:spPr>
        <p:txBody>
          <a:bodyPr lIns="97648" tIns="48825" rIns="97648" bIns="48825">
            <a:spAutoFit/>
          </a:bodyPr>
          <a:lstStyle/>
          <a:p>
            <a:pPr algn="ctr" defTabSz="969890" eaLnBrk="0" hangingPunct="0">
              <a:spcBef>
                <a:spcPct val="50000"/>
              </a:spcBef>
            </a:pPr>
            <a:endParaRPr lang="en-US" sz="1900">
              <a:solidFill>
                <a:schemeClr val="tx1"/>
              </a:solidFill>
            </a:endParaRPr>
          </a:p>
        </p:txBody>
      </p:sp>
      <p:grpSp>
        <p:nvGrpSpPr>
          <p:cNvPr id="2146" name="Group 98"/>
          <p:cNvGrpSpPr>
            <a:grpSpLocks/>
          </p:cNvGrpSpPr>
          <p:nvPr/>
        </p:nvGrpSpPr>
        <p:grpSpPr bwMode="auto">
          <a:xfrm>
            <a:off x="6" y="0"/>
            <a:ext cx="11353801" cy="6858000"/>
            <a:chOff x="0" y="0"/>
            <a:chExt cx="5364" cy="4320"/>
          </a:xfrm>
        </p:grpSpPr>
        <p:pic>
          <p:nvPicPr>
            <p:cNvPr id="2133" name="Picture 85" descr="Penn_Medicine_color_xtra_sm"/>
            <p:cNvPicPr>
              <a:picLocks noChangeAspect="1" noChangeArrowheads="1"/>
            </p:cNvPicPr>
            <p:nvPr/>
          </p:nvPicPr>
          <p:blipFill>
            <a:blip r:embed="rId2" cstate="print"/>
            <a:srcRect/>
            <a:stretch>
              <a:fillRect/>
            </a:stretch>
          </p:blipFill>
          <p:spPr bwMode="auto">
            <a:xfrm>
              <a:off x="3792" y="3858"/>
              <a:ext cx="1326" cy="312"/>
            </a:xfrm>
            <a:prstGeom prst="rect">
              <a:avLst/>
            </a:prstGeom>
            <a:noFill/>
          </p:spPr>
        </p:pic>
        <p:sp>
          <p:nvSpPr>
            <p:cNvPr id="2140" name="Line 92"/>
            <p:cNvSpPr>
              <a:spLocks noChangeShapeType="1"/>
            </p:cNvSpPr>
            <p:nvPr/>
          </p:nvSpPr>
          <p:spPr bwMode="auto">
            <a:xfrm>
              <a:off x="463" y="1553"/>
              <a:ext cx="4901" cy="0"/>
            </a:xfrm>
            <a:prstGeom prst="line">
              <a:avLst/>
            </a:prstGeom>
            <a:noFill/>
            <a:ln w="25400">
              <a:solidFill>
                <a:srgbClr val="003264"/>
              </a:solidFill>
              <a:round/>
              <a:headEnd type="none" w="sm" len="sm"/>
              <a:tailEnd type="none" w="sm" len="sm"/>
            </a:ln>
            <a:effectLst/>
          </p:spPr>
          <p:txBody>
            <a:bodyPr/>
            <a:lstStyle/>
            <a:p>
              <a:endParaRPr lang="en-US" sz="1400"/>
            </a:p>
          </p:txBody>
        </p:sp>
        <p:pic>
          <p:nvPicPr>
            <p:cNvPr id="2145" name="Picture 97" descr="blue-gradient"/>
            <p:cNvPicPr>
              <a:picLocks noChangeAspect="1" noChangeArrowheads="1"/>
            </p:cNvPicPr>
            <p:nvPr/>
          </p:nvPicPr>
          <p:blipFill>
            <a:blip r:embed="rId3" cstate="print"/>
            <a:srcRect/>
            <a:stretch>
              <a:fillRect/>
            </a:stretch>
          </p:blipFill>
          <p:spPr bwMode="auto">
            <a:xfrm>
              <a:off x="0" y="0"/>
              <a:ext cx="364" cy="4320"/>
            </a:xfrm>
            <a:prstGeom prst="rect">
              <a:avLst/>
            </a:prstGeom>
            <a:noFill/>
          </p:spPr>
        </p:pic>
      </p:grpSp>
    </p:spTree>
    <p:extLst>
      <p:ext uri="{BB962C8B-B14F-4D97-AF65-F5344CB8AC3E}">
        <p14:creationId xmlns:p14="http://schemas.microsoft.com/office/powerpoint/2010/main" val="1056059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8569479" y="825501"/>
            <a:ext cx="2852063" cy="234213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62128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7073" y="90493"/>
            <a:ext cx="2838452" cy="24780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564253" y="90493"/>
            <a:ext cx="2359620" cy="247808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97001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050" name="Rectangle 2"/>
          <p:cNvSpPr>
            <a:spLocks noGrp="1" noChangeArrowheads="1"/>
          </p:cNvSpPr>
          <p:nvPr>
            <p:ph type="subTitle" sz="quarter" idx="1"/>
          </p:nvPr>
        </p:nvSpPr>
        <p:spPr>
          <a:xfrm>
            <a:off x="980026" y="2508251"/>
            <a:ext cx="10068983" cy="462660"/>
          </a:xfrm>
        </p:spPr>
        <p:txBody>
          <a:bodyPr/>
          <a:lstStyle>
            <a:lvl1pPr marL="171438" indent="0">
              <a:buFont typeface="Wingdings" pitchFamily="2" charset="2"/>
              <a:buNone/>
              <a:defRPr sz="1725">
                <a:solidFill>
                  <a:schemeClr val="tx1"/>
                </a:solidFill>
              </a:defRPr>
            </a:lvl1pPr>
          </a:lstStyle>
          <a:p>
            <a:r>
              <a:rPr lang="en-US"/>
              <a:t>Click to edit Master subtitle style</a:t>
            </a:r>
          </a:p>
        </p:txBody>
      </p:sp>
      <p:sp>
        <p:nvSpPr>
          <p:cNvPr id="2051" name="Rectangle 3"/>
          <p:cNvSpPr>
            <a:spLocks noGrp="1" noChangeArrowheads="1"/>
          </p:cNvSpPr>
          <p:nvPr>
            <p:ph type="ctrTitle" sz="quarter"/>
          </p:nvPr>
        </p:nvSpPr>
        <p:spPr>
          <a:xfrm>
            <a:off x="980026" y="1890714"/>
            <a:ext cx="10068983" cy="542925"/>
          </a:xfrm>
        </p:spPr>
        <p:txBody>
          <a:bodyPr anchor="ctr"/>
          <a:lstStyle>
            <a:lvl1pPr>
              <a:defRPr/>
            </a:lvl1pPr>
          </a:lstStyle>
          <a:p>
            <a:r>
              <a:rPr lang="en-US"/>
              <a:t>Click to edit Master title style</a:t>
            </a:r>
          </a:p>
        </p:txBody>
      </p:sp>
      <p:sp>
        <p:nvSpPr>
          <p:cNvPr id="2053" name="Rectangle 5"/>
          <p:cNvSpPr>
            <a:spLocks noChangeArrowheads="1"/>
          </p:cNvSpPr>
          <p:nvPr/>
        </p:nvSpPr>
        <p:spPr bwMode="auto">
          <a:xfrm>
            <a:off x="3689354" y="6564321"/>
            <a:ext cx="3350683" cy="293244"/>
          </a:xfrm>
          <a:prstGeom prst="rect">
            <a:avLst/>
          </a:prstGeom>
          <a:noFill/>
          <a:ln w="9525">
            <a:noFill/>
            <a:miter lim="800000"/>
            <a:headEnd/>
            <a:tailEnd/>
          </a:ln>
          <a:effectLst/>
        </p:spPr>
        <p:txBody>
          <a:bodyPr lIns="73236" tIns="36619" rIns="73236" bIns="36619">
            <a:spAutoFit/>
          </a:bodyPr>
          <a:lstStyle/>
          <a:p>
            <a:pPr algn="ctr" defTabSz="727418" eaLnBrk="0" hangingPunct="0">
              <a:spcBef>
                <a:spcPct val="50000"/>
              </a:spcBef>
            </a:pPr>
            <a:endParaRPr lang="en-US" sz="1425">
              <a:solidFill>
                <a:schemeClr val="tx1"/>
              </a:solidFill>
            </a:endParaRPr>
          </a:p>
        </p:txBody>
      </p:sp>
      <p:grpSp>
        <p:nvGrpSpPr>
          <p:cNvPr id="2146" name="Group 98"/>
          <p:cNvGrpSpPr>
            <a:grpSpLocks/>
          </p:cNvGrpSpPr>
          <p:nvPr/>
        </p:nvGrpSpPr>
        <p:grpSpPr bwMode="auto">
          <a:xfrm>
            <a:off x="0" y="0"/>
            <a:ext cx="11785600" cy="6858000"/>
            <a:chOff x="0" y="0"/>
            <a:chExt cx="5568" cy="4320"/>
          </a:xfrm>
        </p:grpSpPr>
        <p:pic>
          <p:nvPicPr>
            <p:cNvPr id="2133" name="Picture 85" descr="Penn_Medicine_color_xtra_sm"/>
            <p:cNvPicPr>
              <a:picLocks noChangeAspect="1" noChangeArrowheads="1"/>
            </p:cNvPicPr>
            <p:nvPr/>
          </p:nvPicPr>
          <p:blipFill>
            <a:blip r:embed="rId2" cstate="print"/>
            <a:srcRect/>
            <a:stretch>
              <a:fillRect/>
            </a:stretch>
          </p:blipFill>
          <p:spPr bwMode="auto">
            <a:xfrm>
              <a:off x="3792" y="3858"/>
              <a:ext cx="1776" cy="313"/>
            </a:xfrm>
            <a:prstGeom prst="rect">
              <a:avLst/>
            </a:prstGeom>
            <a:noFill/>
          </p:spPr>
        </p:pic>
        <p:sp>
          <p:nvSpPr>
            <p:cNvPr id="2140" name="Line 92"/>
            <p:cNvSpPr>
              <a:spLocks noChangeShapeType="1"/>
            </p:cNvSpPr>
            <p:nvPr/>
          </p:nvSpPr>
          <p:spPr bwMode="auto">
            <a:xfrm>
              <a:off x="463" y="1553"/>
              <a:ext cx="4901" cy="0"/>
            </a:xfrm>
            <a:prstGeom prst="line">
              <a:avLst/>
            </a:prstGeom>
            <a:noFill/>
            <a:ln w="25400">
              <a:solidFill>
                <a:srgbClr val="003264"/>
              </a:solidFill>
              <a:round/>
              <a:headEnd type="none" w="sm" len="sm"/>
              <a:tailEnd type="none" w="sm" len="sm"/>
            </a:ln>
            <a:effectLst/>
          </p:spPr>
          <p:txBody>
            <a:bodyPr/>
            <a:lstStyle/>
            <a:p>
              <a:endParaRPr lang="en-US" sz="1051"/>
            </a:p>
          </p:txBody>
        </p:sp>
        <p:pic>
          <p:nvPicPr>
            <p:cNvPr id="2145" name="Picture 97" descr="blue-gradient"/>
            <p:cNvPicPr>
              <a:picLocks noChangeAspect="1" noChangeArrowheads="1"/>
            </p:cNvPicPr>
            <p:nvPr/>
          </p:nvPicPr>
          <p:blipFill>
            <a:blip r:embed="rId3" cstate="print"/>
            <a:srcRect/>
            <a:stretch>
              <a:fillRect/>
            </a:stretch>
          </p:blipFill>
          <p:spPr bwMode="auto">
            <a:xfrm>
              <a:off x="0" y="0"/>
              <a:ext cx="364" cy="4320"/>
            </a:xfrm>
            <a:prstGeom prst="rect">
              <a:avLst/>
            </a:prstGeom>
            <a:noFill/>
          </p:spPr>
        </p:pic>
      </p:grpSp>
    </p:spTree>
    <p:extLst>
      <p:ext uri="{BB962C8B-B14F-4D97-AF65-F5344CB8AC3E}">
        <p14:creationId xmlns:p14="http://schemas.microsoft.com/office/powerpoint/2010/main" val="31405841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152382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963084" y="3978864"/>
            <a:ext cx="10363200" cy="428036"/>
          </a:xfrm>
        </p:spPr>
        <p:txBody>
          <a:bodyPr anchor="b"/>
          <a:lstStyle>
            <a:lvl1pPr marL="0" indent="0">
              <a:buNone/>
              <a:defRPr sz="1500"/>
            </a:lvl1pPr>
            <a:lvl2pPr marL="342874" indent="0">
              <a:buNone/>
              <a:defRPr sz="1351"/>
            </a:lvl2pPr>
            <a:lvl3pPr marL="685750" indent="0">
              <a:buNone/>
              <a:defRPr sz="1200"/>
            </a:lvl3pPr>
            <a:lvl4pPr marL="1028624" indent="0">
              <a:buNone/>
              <a:defRPr sz="1051"/>
            </a:lvl4pPr>
            <a:lvl5pPr marL="1371498" indent="0">
              <a:buNone/>
              <a:defRPr sz="1051"/>
            </a:lvl5pPr>
            <a:lvl6pPr marL="1714372" indent="0">
              <a:buNone/>
              <a:defRPr sz="1051"/>
            </a:lvl6pPr>
            <a:lvl7pPr marL="2057247" indent="0">
              <a:buNone/>
              <a:defRPr sz="1051"/>
            </a:lvl7pPr>
            <a:lvl8pPr marL="2400120" indent="0">
              <a:buNone/>
              <a:defRPr sz="1051"/>
            </a:lvl8pPr>
            <a:lvl9pPr marL="2742994" indent="0">
              <a:buNone/>
              <a:defRPr sz="1051"/>
            </a:lvl9pPr>
          </a:lstStyle>
          <a:p>
            <a:pPr lvl="0"/>
            <a:r>
              <a:rPr lang="en-US"/>
              <a:t>Edit Master text styles</a:t>
            </a:r>
          </a:p>
        </p:txBody>
      </p:sp>
    </p:spTree>
    <p:extLst>
      <p:ext uri="{BB962C8B-B14F-4D97-AF65-F5344CB8AC3E}">
        <p14:creationId xmlns:p14="http://schemas.microsoft.com/office/powerpoint/2010/main" val="9266411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86367" y="825510"/>
            <a:ext cx="5115984" cy="1649139"/>
          </a:xfrm>
        </p:spPr>
        <p:txBody>
          <a:bodyPr/>
          <a:lstStyle>
            <a:lvl1pPr>
              <a:defRPr sz="2100"/>
            </a:lvl1pPr>
            <a:lvl2pPr>
              <a:defRPr sz="1800"/>
            </a:lvl2pPr>
            <a:lvl3pPr>
              <a:defRPr sz="1500"/>
            </a:lvl3pPr>
            <a:lvl4pPr>
              <a:defRPr sz="1351"/>
            </a:lvl4pPr>
            <a:lvl5pPr>
              <a:defRPr sz="1351"/>
            </a:lvl5pPr>
            <a:lvl6pPr>
              <a:defRPr sz="1351"/>
            </a:lvl6pPr>
            <a:lvl7pPr>
              <a:defRPr sz="1351"/>
            </a:lvl7pPr>
            <a:lvl8pPr>
              <a:defRPr sz="1351"/>
            </a:lvl8pPr>
            <a:lvl9pPr>
              <a:defRPr sz="1351"/>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305554" y="825510"/>
            <a:ext cx="5115982" cy="1649139"/>
          </a:xfrm>
        </p:spPr>
        <p:txBody>
          <a:bodyPr/>
          <a:lstStyle>
            <a:lvl1pPr>
              <a:defRPr sz="2100"/>
            </a:lvl1pPr>
            <a:lvl2pPr>
              <a:defRPr sz="1800"/>
            </a:lvl2pPr>
            <a:lvl3pPr>
              <a:defRPr sz="1500"/>
            </a:lvl3pPr>
            <a:lvl4pPr>
              <a:defRPr sz="1351"/>
            </a:lvl4pPr>
            <a:lvl5pPr>
              <a:defRPr sz="1351"/>
            </a:lvl5pPr>
            <a:lvl6pPr>
              <a:defRPr sz="1351"/>
            </a:lvl6pPr>
            <a:lvl7pPr>
              <a:defRPr sz="1351"/>
            </a:lvl7pPr>
            <a:lvl8pPr>
              <a:defRPr sz="1351"/>
            </a:lvl8pPr>
            <a:lvl9pPr>
              <a:defRPr sz="1351"/>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248951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5" y="1700675"/>
            <a:ext cx="5386917" cy="474202"/>
          </a:xfrm>
        </p:spPr>
        <p:txBody>
          <a:bodyPr anchor="b"/>
          <a:lstStyle>
            <a:lvl1pPr marL="0" indent="0">
              <a:buNone/>
              <a:defRPr sz="1800" b="1"/>
            </a:lvl1pPr>
            <a:lvl2pPr marL="342874" indent="0">
              <a:buNone/>
              <a:defRPr sz="1500" b="1"/>
            </a:lvl2pPr>
            <a:lvl3pPr marL="685750" indent="0">
              <a:buNone/>
              <a:defRPr sz="1351" b="1"/>
            </a:lvl3pPr>
            <a:lvl4pPr marL="1028624" indent="0">
              <a:buNone/>
              <a:defRPr sz="1200" b="1"/>
            </a:lvl4pPr>
            <a:lvl5pPr marL="1371498" indent="0">
              <a:buNone/>
              <a:defRPr sz="1200" b="1"/>
            </a:lvl5pPr>
            <a:lvl6pPr marL="1714372" indent="0">
              <a:buNone/>
              <a:defRPr sz="1200" b="1"/>
            </a:lvl6pPr>
            <a:lvl7pPr marL="2057247" indent="0">
              <a:buNone/>
              <a:defRPr sz="1200" b="1"/>
            </a:lvl7pPr>
            <a:lvl8pPr marL="2400120" indent="0">
              <a:buNone/>
              <a:defRPr sz="1200" b="1"/>
            </a:lvl8pPr>
            <a:lvl9pPr marL="2742994" indent="0">
              <a:buNone/>
              <a:defRPr sz="1200" b="1"/>
            </a:lvl9pPr>
          </a:lstStyle>
          <a:p>
            <a:pPr lvl="0"/>
            <a:r>
              <a:rPr lang="en-US"/>
              <a:t>Edit Master text styles</a:t>
            </a:r>
          </a:p>
        </p:txBody>
      </p:sp>
      <p:sp>
        <p:nvSpPr>
          <p:cNvPr id="4" name="Content Placeholder 3"/>
          <p:cNvSpPr>
            <a:spLocks noGrp="1"/>
          </p:cNvSpPr>
          <p:nvPr>
            <p:ph sz="half" idx="2"/>
          </p:nvPr>
        </p:nvSpPr>
        <p:spPr>
          <a:xfrm>
            <a:off x="609605" y="2174876"/>
            <a:ext cx="5386917" cy="1484725"/>
          </a:xfrm>
        </p:spPr>
        <p:txBody>
          <a:bodyPr/>
          <a:lstStyle>
            <a:lvl1pPr>
              <a:defRPr sz="1800"/>
            </a:lvl1pPr>
            <a:lvl2pPr>
              <a:defRPr sz="1500"/>
            </a:lvl2pPr>
            <a:lvl3pPr>
              <a:defRPr sz="1351"/>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5" y="1700675"/>
            <a:ext cx="5389033" cy="474202"/>
          </a:xfrm>
        </p:spPr>
        <p:txBody>
          <a:bodyPr anchor="b"/>
          <a:lstStyle>
            <a:lvl1pPr marL="0" indent="0">
              <a:buNone/>
              <a:defRPr sz="1800" b="1"/>
            </a:lvl1pPr>
            <a:lvl2pPr marL="342874" indent="0">
              <a:buNone/>
              <a:defRPr sz="1500" b="1"/>
            </a:lvl2pPr>
            <a:lvl3pPr marL="685750" indent="0">
              <a:buNone/>
              <a:defRPr sz="1351" b="1"/>
            </a:lvl3pPr>
            <a:lvl4pPr marL="1028624" indent="0">
              <a:buNone/>
              <a:defRPr sz="1200" b="1"/>
            </a:lvl4pPr>
            <a:lvl5pPr marL="1371498" indent="0">
              <a:buNone/>
              <a:defRPr sz="1200" b="1"/>
            </a:lvl5pPr>
            <a:lvl6pPr marL="1714372" indent="0">
              <a:buNone/>
              <a:defRPr sz="1200" b="1"/>
            </a:lvl6pPr>
            <a:lvl7pPr marL="2057247" indent="0">
              <a:buNone/>
              <a:defRPr sz="1200" b="1"/>
            </a:lvl7pPr>
            <a:lvl8pPr marL="2400120" indent="0">
              <a:buNone/>
              <a:defRPr sz="1200" b="1"/>
            </a:lvl8pPr>
            <a:lvl9pPr marL="2742994" indent="0">
              <a:buNone/>
              <a:defRPr sz="1200" b="1"/>
            </a:lvl9pPr>
          </a:lstStyle>
          <a:p>
            <a:pPr lvl="0"/>
            <a:r>
              <a:rPr lang="en-US"/>
              <a:t>Edit Master text styles</a:t>
            </a:r>
          </a:p>
        </p:txBody>
      </p:sp>
      <p:sp>
        <p:nvSpPr>
          <p:cNvPr id="6" name="Content Placeholder 5"/>
          <p:cNvSpPr>
            <a:spLocks noGrp="1"/>
          </p:cNvSpPr>
          <p:nvPr>
            <p:ph sz="quarter" idx="4"/>
          </p:nvPr>
        </p:nvSpPr>
        <p:spPr>
          <a:xfrm>
            <a:off x="6193375" y="2174876"/>
            <a:ext cx="5389033" cy="1484725"/>
          </a:xfrm>
        </p:spPr>
        <p:txBody>
          <a:bodyPr/>
          <a:lstStyle>
            <a:lvl1pPr>
              <a:defRPr sz="1800"/>
            </a:lvl1pPr>
            <a:lvl2pPr>
              <a:defRPr sz="1500"/>
            </a:lvl2pPr>
            <a:lvl3pPr>
              <a:defRPr sz="1351"/>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473904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6388628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61388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8" y="273049"/>
            <a:ext cx="4011084" cy="1162051"/>
          </a:xfrm>
        </p:spPr>
        <p:txBody>
          <a:bodyPr/>
          <a:lstStyle>
            <a:lvl1pPr algn="l">
              <a:defRPr sz="1500" b="1"/>
            </a:lvl1pPr>
          </a:lstStyle>
          <a:p>
            <a:r>
              <a:rPr lang="en-US"/>
              <a:t>Click to edit Master title style</a:t>
            </a:r>
          </a:p>
        </p:txBody>
      </p:sp>
      <p:sp>
        <p:nvSpPr>
          <p:cNvPr id="3" name="Content Placeholder 2"/>
          <p:cNvSpPr>
            <a:spLocks noGrp="1"/>
          </p:cNvSpPr>
          <p:nvPr>
            <p:ph idx="1"/>
          </p:nvPr>
        </p:nvSpPr>
        <p:spPr>
          <a:xfrm>
            <a:off x="4766738" y="273056"/>
            <a:ext cx="6815668" cy="1830888"/>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8" y="1435105"/>
            <a:ext cx="4011084" cy="358914"/>
          </a:xfrm>
        </p:spPr>
        <p:txBody>
          <a:bodyPr/>
          <a:lstStyle>
            <a:lvl1pPr marL="0" indent="0">
              <a:buNone/>
              <a:defRPr sz="1051"/>
            </a:lvl1pPr>
            <a:lvl2pPr marL="342874" indent="0">
              <a:buNone/>
              <a:defRPr sz="900"/>
            </a:lvl2pPr>
            <a:lvl3pPr marL="685750" indent="0">
              <a:buNone/>
              <a:defRPr sz="751"/>
            </a:lvl3pPr>
            <a:lvl4pPr marL="1028624" indent="0">
              <a:buNone/>
              <a:defRPr sz="675"/>
            </a:lvl4pPr>
            <a:lvl5pPr marL="1371498" indent="0">
              <a:buNone/>
              <a:defRPr sz="675"/>
            </a:lvl5pPr>
            <a:lvl6pPr marL="1714372" indent="0">
              <a:buNone/>
              <a:defRPr sz="675"/>
            </a:lvl6pPr>
            <a:lvl7pPr marL="2057247" indent="0">
              <a:buNone/>
              <a:defRPr sz="675"/>
            </a:lvl7pPr>
            <a:lvl8pPr marL="2400120" indent="0">
              <a:buNone/>
              <a:defRPr sz="675"/>
            </a:lvl8pPr>
            <a:lvl9pPr marL="2742994" indent="0">
              <a:buNone/>
              <a:defRPr sz="675"/>
            </a:lvl9pPr>
          </a:lstStyle>
          <a:p>
            <a:pPr lvl="0"/>
            <a:r>
              <a:rPr lang="en-US"/>
              <a:t>Edit Master text styles</a:t>
            </a:r>
          </a:p>
        </p:txBody>
      </p:sp>
    </p:spTree>
    <p:extLst>
      <p:ext uri="{BB962C8B-B14F-4D97-AF65-F5344CB8AC3E}">
        <p14:creationId xmlns:p14="http://schemas.microsoft.com/office/powerpoint/2010/main" val="4215622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743570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9"/>
          </a:xfrm>
        </p:spPr>
        <p:txBody>
          <a:bodyPr/>
          <a:lstStyle>
            <a:lvl1pPr algn="l">
              <a:defRPr sz="1500" b="1"/>
            </a:lvl1pPr>
          </a:lstStyle>
          <a:p>
            <a:r>
              <a:rPr lang="en-US"/>
              <a:t>Click to edit Master title style</a:t>
            </a:r>
          </a:p>
        </p:txBody>
      </p:sp>
      <p:sp>
        <p:nvSpPr>
          <p:cNvPr id="3" name="Picture Placeholder 2"/>
          <p:cNvSpPr>
            <a:spLocks noGrp="1"/>
          </p:cNvSpPr>
          <p:nvPr>
            <p:ph type="pic" idx="1"/>
          </p:nvPr>
        </p:nvSpPr>
        <p:spPr>
          <a:xfrm>
            <a:off x="2389717" y="612782"/>
            <a:ext cx="7315200" cy="566535"/>
          </a:xfrm>
        </p:spPr>
        <p:txBody>
          <a:bodyPr/>
          <a:lstStyle>
            <a:lvl1pPr marL="0" indent="0">
              <a:buNone/>
              <a:defRPr sz="2400"/>
            </a:lvl1pPr>
            <a:lvl2pPr marL="342874" indent="0">
              <a:buNone/>
              <a:defRPr sz="2100"/>
            </a:lvl2pPr>
            <a:lvl3pPr marL="685750" indent="0">
              <a:buNone/>
              <a:defRPr sz="1800"/>
            </a:lvl3pPr>
            <a:lvl4pPr marL="1028624" indent="0">
              <a:buNone/>
              <a:defRPr sz="1500"/>
            </a:lvl4pPr>
            <a:lvl5pPr marL="1371498" indent="0">
              <a:buNone/>
              <a:defRPr sz="1500"/>
            </a:lvl5pPr>
            <a:lvl6pPr marL="1714372" indent="0">
              <a:buNone/>
              <a:defRPr sz="1500"/>
            </a:lvl6pPr>
            <a:lvl7pPr marL="2057247" indent="0">
              <a:buNone/>
              <a:defRPr sz="1500"/>
            </a:lvl7pPr>
            <a:lvl8pPr marL="2400120" indent="0">
              <a:buNone/>
              <a:defRPr sz="1500"/>
            </a:lvl8pPr>
            <a:lvl9pPr marL="2742994" indent="0">
              <a:buNone/>
              <a:defRPr sz="1500"/>
            </a:lvl9pPr>
          </a:lstStyle>
          <a:p>
            <a:r>
              <a:rPr lang="en-US"/>
              <a:t>Click icon to add picture</a:t>
            </a:r>
          </a:p>
        </p:txBody>
      </p:sp>
      <p:sp>
        <p:nvSpPr>
          <p:cNvPr id="4" name="Text Placeholder 3"/>
          <p:cNvSpPr>
            <a:spLocks noGrp="1"/>
          </p:cNvSpPr>
          <p:nvPr>
            <p:ph type="body" sz="half" idx="2"/>
          </p:nvPr>
        </p:nvSpPr>
        <p:spPr>
          <a:xfrm>
            <a:off x="2389717" y="5367341"/>
            <a:ext cx="7315200" cy="358914"/>
          </a:xfrm>
        </p:spPr>
        <p:txBody>
          <a:bodyPr/>
          <a:lstStyle>
            <a:lvl1pPr marL="0" indent="0">
              <a:buNone/>
              <a:defRPr sz="1051"/>
            </a:lvl1pPr>
            <a:lvl2pPr marL="342874" indent="0">
              <a:buNone/>
              <a:defRPr sz="900"/>
            </a:lvl2pPr>
            <a:lvl3pPr marL="685750" indent="0">
              <a:buNone/>
              <a:defRPr sz="751"/>
            </a:lvl3pPr>
            <a:lvl4pPr marL="1028624" indent="0">
              <a:buNone/>
              <a:defRPr sz="675"/>
            </a:lvl4pPr>
            <a:lvl5pPr marL="1371498" indent="0">
              <a:buNone/>
              <a:defRPr sz="675"/>
            </a:lvl5pPr>
            <a:lvl6pPr marL="1714372" indent="0">
              <a:buNone/>
              <a:defRPr sz="675"/>
            </a:lvl6pPr>
            <a:lvl7pPr marL="2057247" indent="0">
              <a:buNone/>
              <a:defRPr sz="675"/>
            </a:lvl7pPr>
            <a:lvl8pPr marL="2400120" indent="0">
              <a:buNone/>
              <a:defRPr sz="675"/>
            </a:lvl8pPr>
            <a:lvl9pPr marL="2742994" indent="0">
              <a:buNone/>
              <a:defRPr sz="675"/>
            </a:lvl9pPr>
          </a:lstStyle>
          <a:p>
            <a:pPr lvl="0"/>
            <a:r>
              <a:rPr lang="en-US"/>
              <a:t>Edit Master text styles</a:t>
            </a:r>
          </a:p>
        </p:txBody>
      </p:sp>
    </p:spTree>
    <p:extLst>
      <p:ext uri="{BB962C8B-B14F-4D97-AF65-F5344CB8AC3E}">
        <p14:creationId xmlns:p14="http://schemas.microsoft.com/office/powerpoint/2010/main" val="27904022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9646689" y="825501"/>
            <a:ext cx="1774845" cy="2075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517492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7073" y="90493"/>
            <a:ext cx="2838452" cy="24780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564524" y="90493"/>
            <a:ext cx="1359346" cy="247808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819122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5"/>
          <p:cNvSpPr>
            <a:spLocks noChangeArrowheads="1"/>
          </p:cNvSpPr>
          <p:nvPr/>
        </p:nvSpPr>
        <p:spPr bwMode="auto">
          <a:xfrm>
            <a:off x="3689354" y="6564321"/>
            <a:ext cx="3350683" cy="293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3236" tIns="36619" rIns="73236" bIns="36619">
            <a:spAutoFit/>
          </a:bodyPr>
          <a:lstStyle>
            <a:lvl1pPr defTabSz="969963" eaLnBrk="0" hangingPunct="0">
              <a:defRPr sz="1400">
                <a:solidFill>
                  <a:schemeClr val="tx2"/>
                </a:solidFill>
                <a:latin typeface="Arial" panose="020B0604020202020204" pitchFamily="34" charset="0"/>
              </a:defRPr>
            </a:lvl1pPr>
            <a:lvl2pPr marL="742950" indent="-285750" defTabSz="969963" eaLnBrk="0" hangingPunct="0">
              <a:defRPr sz="1400">
                <a:solidFill>
                  <a:schemeClr val="tx2"/>
                </a:solidFill>
                <a:latin typeface="Arial" panose="020B0604020202020204" pitchFamily="34" charset="0"/>
              </a:defRPr>
            </a:lvl2pPr>
            <a:lvl3pPr marL="1143000" indent="-228600" defTabSz="969963" eaLnBrk="0" hangingPunct="0">
              <a:defRPr sz="1400">
                <a:solidFill>
                  <a:schemeClr val="tx2"/>
                </a:solidFill>
                <a:latin typeface="Arial" panose="020B0604020202020204" pitchFamily="34" charset="0"/>
              </a:defRPr>
            </a:lvl3pPr>
            <a:lvl4pPr marL="1600200" indent="-228600" defTabSz="969963" eaLnBrk="0" hangingPunct="0">
              <a:defRPr sz="1400">
                <a:solidFill>
                  <a:schemeClr val="tx2"/>
                </a:solidFill>
                <a:latin typeface="Arial" panose="020B0604020202020204" pitchFamily="34" charset="0"/>
              </a:defRPr>
            </a:lvl4pPr>
            <a:lvl5pPr marL="2057400" indent="-228600" defTabSz="969963" eaLnBrk="0" hangingPunct="0">
              <a:defRPr sz="1400">
                <a:solidFill>
                  <a:schemeClr val="tx2"/>
                </a:solidFill>
                <a:latin typeface="Arial" panose="020B0604020202020204" pitchFamily="34" charset="0"/>
              </a:defRPr>
            </a:lvl5pPr>
            <a:lvl6pPr marL="2514600" indent="-228600" defTabSz="969963" eaLnBrk="0" fontAlgn="base" hangingPunct="0">
              <a:spcBef>
                <a:spcPct val="0"/>
              </a:spcBef>
              <a:spcAft>
                <a:spcPct val="0"/>
              </a:spcAft>
              <a:defRPr sz="1400">
                <a:solidFill>
                  <a:schemeClr val="tx2"/>
                </a:solidFill>
                <a:latin typeface="Arial" panose="020B0604020202020204" pitchFamily="34" charset="0"/>
              </a:defRPr>
            </a:lvl6pPr>
            <a:lvl7pPr marL="2971800" indent="-228600" defTabSz="969963" eaLnBrk="0" fontAlgn="base" hangingPunct="0">
              <a:spcBef>
                <a:spcPct val="0"/>
              </a:spcBef>
              <a:spcAft>
                <a:spcPct val="0"/>
              </a:spcAft>
              <a:defRPr sz="1400">
                <a:solidFill>
                  <a:schemeClr val="tx2"/>
                </a:solidFill>
                <a:latin typeface="Arial" panose="020B0604020202020204" pitchFamily="34" charset="0"/>
              </a:defRPr>
            </a:lvl7pPr>
            <a:lvl8pPr marL="3429000" indent="-228600" defTabSz="969963" eaLnBrk="0" fontAlgn="base" hangingPunct="0">
              <a:spcBef>
                <a:spcPct val="0"/>
              </a:spcBef>
              <a:spcAft>
                <a:spcPct val="0"/>
              </a:spcAft>
              <a:defRPr sz="1400">
                <a:solidFill>
                  <a:schemeClr val="tx2"/>
                </a:solidFill>
                <a:latin typeface="Arial" panose="020B0604020202020204" pitchFamily="34" charset="0"/>
              </a:defRPr>
            </a:lvl8pPr>
            <a:lvl9pPr marL="3886200" indent="-228600" defTabSz="969963" eaLnBrk="0" fontAlgn="base" hangingPunct="0">
              <a:spcBef>
                <a:spcPct val="0"/>
              </a:spcBef>
              <a:spcAft>
                <a:spcPct val="0"/>
              </a:spcAft>
              <a:defRPr sz="1400">
                <a:solidFill>
                  <a:schemeClr val="tx2"/>
                </a:solidFill>
                <a:latin typeface="Arial" panose="020B0604020202020204" pitchFamily="34" charset="0"/>
              </a:defRPr>
            </a:lvl9pPr>
          </a:lstStyle>
          <a:p>
            <a:pPr algn="ctr">
              <a:spcBef>
                <a:spcPct val="50000"/>
              </a:spcBef>
            </a:pPr>
            <a:endParaRPr lang="en-US" altLang="en-US" sz="1425">
              <a:solidFill>
                <a:schemeClr val="tx1"/>
              </a:solidFill>
            </a:endParaRPr>
          </a:p>
        </p:txBody>
      </p:sp>
      <p:grpSp>
        <p:nvGrpSpPr>
          <p:cNvPr id="5" name="Group 98"/>
          <p:cNvGrpSpPr>
            <a:grpSpLocks/>
          </p:cNvGrpSpPr>
          <p:nvPr/>
        </p:nvGrpSpPr>
        <p:grpSpPr bwMode="auto">
          <a:xfrm>
            <a:off x="0" y="0"/>
            <a:ext cx="11785600" cy="6858000"/>
            <a:chOff x="0" y="0"/>
            <a:chExt cx="5568" cy="4320"/>
          </a:xfrm>
        </p:grpSpPr>
        <p:pic>
          <p:nvPicPr>
            <p:cNvPr id="6" name="Picture 85" descr="Penn_Medicine_color_xtra_s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92" y="3858"/>
              <a:ext cx="1776" cy="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Line 92"/>
            <p:cNvSpPr>
              <a:spLocks noChangeShapeType="1"/>
            </p:cNvSpPr>
            <p:nvPr/>
          </p:nvSpPr>
          <p:spPr bwMode="auto">
            <a:xfrm>
              <a:off x="463" y="1553"/>
              <a:ext cx="4901" cy="0"/>
            </a:xfrm>
            <a:prstGeom prst="line">
              <a:avLst/>
            </a:prstGeom>
            <a:noFill/>
            <a:ln w="25400">
              <a:solidFill>
                <a:srgbClr val="003264"/>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sz="1051"/>
            </a:p>
          </p:txBody>
        </p:sp>
        <p:pic>
          <p:nvPicPr>
            <p:cNvPr id="8" name="Picture 97" descr="blue-gradie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64"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050" name="Rectangle 2"/>
          <p:cNvSpPr>
            <a:spLocks noGrp="1" noChangeArrowheads="1"/>
          </p:cNvSpPr>
          <p:nvPr>
            <p:ph type="subTitle" sz="quarter" idx="1"/>
          </p:nvPr>
        </p:nvSpPr>
        <p:spPr>
          <a:xfrm>
            <a:off x="980026" y="2508251"/>
            <a:ext cx="10068983" cy="462660"/>
          </a:xfrm>
        </p:spPr>
        <p:txBody>
          <a:bodyPr/>
          <a:lstStyle>
            <a:lvl1pPr marL="171438" indent="0">
              <a:buFont typeface="Wingdings" pitchFamily="2" charset="2"/>
              <a:buNone/>
              <a:defRPr sz="1725">
                <a:solidFill>
                  <a:schemeClr val="tx1"/>
                </a:solidFill>
              </a:defRPr>
            </a:lvl1pPr>
          </a:lstStyle>
          <a:p>
            <a:r>
              <a:rPr lang="en-US"/>
              <a:t>Click to edit Master subtitle style</a:t>
            </a:r>
          </a:p>
        </p:txBody>
      </p:sp>
      <p:sp>
        <p:nvSpPr>
          <p:cNvPr id="2051" name="Rectangle 3"/>
          <p:cNvSpPr>
            <a:spLocks noGrp="1" noChangeArrowheads="1"/>
          </p:cNvSpPr>
          <p:nvPr>
            <p:ph type="ctrTitle" sz="quarter"/>
          </p:nvPr>
        </p:nvSpPr>
        <p:spPr>
          <a:xfrm>
            <a:off x="980026" y="1890714"/>
            <a:ext cx="10068983" cy="542925"/>
          </a:xfrm>
        </p:spPr>
        <p:txBody>
          <a:bodyPr anchor="ctr"/>
          <a:lstStyle>
            <a:lvl1pPr>
              <a:defRPr/>
            </a:lvl1pPr>
          </a:lstStyle>
          <a:p>
            <a:r>
              <a:rPr lang="en-US"/>
              <a:t>Click to edit Master title style</a:t>
            </a:r>
          </a:p>
        </p:txBody>
      </p:sp>
    </p:spTree>
    <p:extLst>
      <p:ext uri="{BB962C8B-B14F-4D97-AF65-F5344CB8AC3E}">
        <p14:creationId xmlns:p14="http://schemas.microsoft.com/office/powerpoint/2010/main" val="84197517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468748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963084" y="3978864"/>
            <a:ext cx="10363200" cy="428036"/>
          </a:xfrm>
        </p:spPr>
        <p:txBody>
          <a:bodyPr anchor="b"/>
          <a:lstStyle>
            <a:lvl1pPr marL="0" indent="0">
              <a:buNone/>
              <a:defRPr sz="1500"/>
            </a:lvl1pPr>
            <a:lvl2pPr marL="342874" indent="0">
              <a:buNone/>
              <a:defRPr sz="1351"/>
            </a:lvl2pPr>
            <a:lvl3pPr marL="685750" indent="0">
              <a:buNone/>
              <a:defRPr sz="1200"/>
            </a:lvl3pPr>
            <a:lvl4pPr marL="1028624" indent="0">
              <a:buNone/>
              <a:defRPr sz="1051"/>
            </a:lvl4pPr>
            <a:lvl5pPr marL="1371498" indent="0">
              <a:buNone/>
              <a:defRPr sz="1051"/>
            </a:lvl5pPr>
            <a:lvl6pPr marL="1714372" indent="0">
              <a:buNone/>
              <a:defRPr sz="1051"/>
            </a:lvl6pPr>
            <a:lvl7pPr marL="2057247" indent="0">
              <a:buNone/>
              <a:defRPr sz="1051"/>
            </a:lvl7pPr>
            <a:lvl8pPr marL="2400120" indent="0">
              <a:buNone/>
              <a:defRPr sz="1051"/>
            </a:lvl8pPr>
            <a:lvl9pPr marL="2742994" indent="0">
              <a:buNone/>
              <a:defRPr sz="1051"/>
            </a:lvl9pPr>
          </a:lstStyle>
          <a:p>
            <a:pPr lvl="0"/>
            <a:r>
              <a:rPr lang="en-US"/>
              <a:t>Edit Master text styles</a:t>
            </a:r>
          </a:p>
        </p:txBody>
      </p:sp>
    </p:spTree>
    <p:extLst>
      <p:ext uri="{BB962C8B-B14F-4D97-AF65-F5344CB8AC3E}">
        <p14:creationId xmlns:p14="http://schemas.microsoft.com/office/powerpoint/2010/main" val="5083427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86367" y="825510"/>
            <a:ext cx="5115984" cy="1649139"/>
          </a:xfrm>
        </p:spPr>
        <p:txBody>
          <a:bodyPr/>
          <a:lstStyle>
            <a:lvl1pPr>
              <a:defRPr sz="2100"/>
            </a:lvl1pPr>
            <a:lvl2pPr>
              <a:defRPr sz="1800"/>
            </a:lvl2pPr>
            <a:lvl3pPr>
              <a:defRPr sz="1500"/>
            </a:lvl3pPr>
            <a:lvl4pPr>
              <a:defRPr sz="1351"/>
            </a:lvl4pPr>
            <a:lvl5pPr>
              <a:defRPr sz="1351"/>
            </a:lvl5pPr>
            <a:lvl6pPr>
              <a:defRPr sz="1351"/>
            </a:lvl6pPr>
            <a:lvl7pPr>
              <a:defRPr sz="1351"/>
            </a:lvl7pPr>
            <a:lvl8pPr>
              <a:defRPr sz="1351"/>
            </a:lvl8pPr>
            <a:lvl9pPr>
              <a:defRPr sz="1351"/>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305554" y="825510"/>
            <a:ext cx="5115982" cy="1649139"/>
          </a:xfrm>
        </p:spPr>
        <p:txBody>
          <a:bodyPr/>
          <a:lstStyle>
            <a:lvl1pPr>
              <a:defRPr sz="2100"/>
            </a:lvl1pPr>
            <a:lvl2pPr>
              <a:defRPr sz="1800"/>
            </a:lvl2pPr>
            <a:lvl3pPr>
              <a:defRPr sz="1500"/>
            </a:lvl3pPr>
            <a:lvl4pPr>
              <a:defRPr sz="1351"/>
            </a:lvl4pPr>
            <a:lvl5pPr>
              <a:defRPr sz="1351"/>
            </a:lvl5pPr>
            <a:lvl6pPr>
              <a:defRPr sz="1351"/>
            </a:lvl6pPr>
            <a:lvl7pPr>
              <a:defRPr sz="1351"/>
            </a:lvl7pPr>
            <a:lvl8pPr>
              <a:defRPr sz="1351"/>
            </a:lvl8pPr>
            <a:lvl9pPr>
              <a:defRPr sz="1351"/>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1997654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5" y="1700675"/>
            <a:ext cx="5386917" cy="474202"/>
          </a:xfrm>
        </p:spPr>
        <p:txBody>
          <a:bodyPr anchor="b"/>
          <a:lstStyle>
            <a:lvl1pPr marL="0" indent="0">
              <a:buNone/>
              <a:defRPr sz="1800" b="1"/>
            </a:lvl1pPr>
            <a:lvl2pPr marL="342874" indent="0">
              <a:buNone/>
              <a:defRPr sz="1500" b="1"/>
            </a:lvl2pPr>
            <a:lvl3pPr marL="685750" indent="0">
              <a:buNone/>
              <a:defRPr sz="1351" b="1"/>
            </a:lvl3pPr>
            <a:lvl4pPr marL="1028624" indent="0">
              <a:buNone/>
              <a:defRPr sz="1200" b="1"/>
            </a:lvl4pPr>
            <a:lvl5pPr marL="1371498" indent="0">
              <a:buNone/>
              <a:defRPr sz="1200" b="1"/>
            </a:lvl5pPr>
            <a:lvl6pPr marL="1714372" indent="0">
              <a:buNone/>
              <a:defRPr sz="1200" b="1"/>
            </a:lvl6pPr>
            <a:lvl7pPr marL="2057247" indent="0">
              <a:buNone/>
              <a:defRPr sz="1200" b="1"/>
            </a:lvl7pPr>
            <a:lvl8pPr marL="2400120" indent="0">
              <a:buNone/>
              <a:defRPr sz="1200" b="1"/>
            </a:lvl8pPr>
            <a:lvl9pPr marL="2742994" indent="0">
              <a:buNone/>
              <a:defRPr sz="1200" b="1"/>
            </a:lvl9pPr>
          </a:lstStyle>
          <a:p>
            <a:pPr lvl="0"/>
            <a:r>
              <a:rPr lang="en-US"/>
              <a:t>Edit Master text styles</a:t>
            </a:r>
          </a:p>
        </p:txBody>
      </p:sp>
      <p:sp>
        <p:nvSpPr>
          <p:cNvPr id="4" name="Content Placeholder 3"/>
          <p:cNvSpPr>
            <a:spLocks noGrp="1"/>
          </p:cNvSpPr>
          <p:nvPr>
            <p:ph sz="half" idx="2"/>
          </p:nvPr>
        </p:nvSpPr>
        <p:spPr>
          <a:xfrm>
            <a:off x="609605" y="2174876"/>
            <a:ext cx="5386917" cy="1484725"/>
          </a:xfrm>
        </p:spPr>
        <p:txBody>
          <a:bodyPr/>
          <a:lstStyle>
            <a:lvl1pPr>
              <a:defRPr sz="1800"/>
            </a:lvl1pPr>
            <a:lvl2pPr>
              <a:defRPr sz="1500"/>
            </a:lvl2pPr>
            <a:lvl3pPr>
              <a:defRPr sz="1351"/>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5" y="1700675"/>
            <a:ext cx="5389033" cy="474202"/>
          </a:xfrm>
        </p:spPr>
        <p:txBody>
          <a:bodyPr anchor="b"/>
          <a:lstStyle>
            <a:lvl1pPr marL="0" indent="0">
              <a:buNone/>
              <a:defRPr sz="1800" b="1"/>
            </a:lvl1pPr>
            <a:lvl2pPr marL="342874" indent="0">
              <a:buNone/>
              <a:defRPr sz="1500" b="1"/>
            </a:lvl2pPr>
            <a:lvl3pPr marL="685750" indent="0">
              <a:buNone/>
              <a:defRPr sz="1351" b="1"/>
            </a:lvl3pPr>
            <a:lvl4pPr marL="1028624" indent="0">
              <a:buNone/>
              <a:defRPr sz="1200" b="1"/>
            </a:lvl4pPr>
            <a:lvl5pPr marL="1371498" indent="0">
              <a:buNone/>
              <a:defRPr sz="1200" b="1"/>
            </a:lvl5pPr>
            <a:lvl6pPr marL="1714372" indent="0">
              <a:buNone/>
              <a:defRPr sz="1200" b="1"/>
            </a:lvl6pPr>
            <a:lvl7pPr marL="2057247" indent="0">
              <a:buNone/>
              <a:defRPr sz="1200" b="1"/>
            </a:lvl7pPr>
            <a:lvl8pPr marL="2400120" indent="0">
              <a:buNone/>
              <a:defRPr sz="1200" b="1"/>
            </a:lvl8pPr>
            <a:lvl9pPr marL="2742994" indent="0">
              <a:buNone/>
              <a:defRPr sz="1200" b="1"/>
            </a:lvl9pPr>
          </a:lstStyle>
          <a:p>
            <a:pPr lvl="0"/>
            <a:r>
              <a:rPr lang="en-US"/>
              <a:t>Edit Master text styles</a:t>
            </a:r>
          </a:p>
        </p:txBody>
      </p:sp>
      <p:sp>
        <p:nvSpPr>
          <p:cNvPr id="6" name="Content Placeholder 5"/>
          <p:cNvSpPr>
            <a:spLocks noGrp="1"/>
          </p:cNvSpPr>
          <p:nvPr>
            <p:ph sz="quarter" idx="4"/>
          </p:nvPr>
        </p:nvSpPr>
        <p:spPr>
          <a:xfrm>
            <a:off x="6193375" y="2174876"/>
            <a:ext cx="5389033" cy="1484725"/>
          </a:xfrm>
        </p:spPr>
        <p:txBody>
          <a:bodyPr/>
          <a:lstStyle>
            <a:lvl1pPr>
              <a:defRPr sz="1800"/>
            </a:lvl1pPr>
            <a:lvl2pPr>
              <a:defRPr sz="1500"/>
            </a:lvl2pPr>
            <a:lvl3pPr>
              <a:defRPr sz="1351"/>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775399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0067899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87426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3901920"/>
            <a:ext cx="10363200" cy="504980"/>
          </a:xfrm>
        </p:spPr>
        <p:txBody>
          <a:bodyPr anchor="b"/>
          <a:lstStyle>
            <a:lvl1pPr marL="0" indent="0">
              <a:buNone/>
              <a:defRPr sz="2000"/>
            </a:lvl1pPr>
            <a:lvl2pPr marL="457167" indent="0">
              <a:buNone/>
              <a:defRPr sz="1800"/>
            </a:lvl2pPr>
            <a:lvl3pPr marL="914332" indent="0">
              <a:buNone/>
              <a:defRPr sz="1600"/>
            </a:lvl3pPr>
            <a:lvl4pPr marL="1371498" indent="0">
              <a:buNone/>
              <a:defRPr sz="1400"/>
            </a:lvl4pPr>
            <a:lvl5pPr marL="1828664" indent="0">
              <a:buNone/>
              <a:defRPr sz="1400"/>
            </a:lvl5pPr>
            <a:lvl6pPr marL="2285830" indent="0">
              <a:buNone/>
              <a:defRPr sz="1400"/>
            </a:lvl6pPr>
            <a:lvl7pPr marL="2742994" indent="0">
              <a:buNone/>
              <a:defRPr sz="1400"/>
            </a:lvl7pPr>
            <a:lvl8pPr marL="3200160" indent="0">
              <a:buNone/>
              <a:defRPr sz="1400"/>
            </a:lvl8pPr>
            <a:lvl9pPr marL="3657327" indent="0">
              <a:buNone/>
              <a:defRPr sz="1400"/>
            </a:lvl9pPr>
          </a:lstStyle>
          <a:p>
            <a:pPr lvl="0"/>
            <a:r>
              <a:rPr lang="en-US"/>
              <a:t>Edit Master text styles</a:t>
            </a:r>
          </a:p>
        </p:txBody>
      </p:sp>
    </p:spTree>
    <p:extLst>
      <p:ext uri="{BB962C8B-B14F-4D97-AF65-F5344CB8AC3E}">
        <p14:creationId xmlns:p14="http://schemas.microsoft.com/office/powerpoint/2010/main" val="78725431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8" y="273049"/>
            <a:ext cx="4011084" cy="1162051"/>
          </a:xfrm>
        </p:spPr>
        <p:txBody>
          <a:bodyPr/>
          <a:lstStyle>
            <a:lvl1pPr algn="l">
              <a:defRPr sz="1500" b="1"/>
            </a:lvl1pPr>
          </a:lstStyle>
          <a:p>
            <a:r>
              <a:rPr lang="en-US"/>
              <a:t>Click to edit Master title style</a:t>
            </a:r>
          </a:p>
        </p:txBody>
      </p:sp>
      <p:sp>
        <p:nvSpPr>
          <p:cNvPr id="3" name="Content Placeholder 2"/>
          <p:cNvSpPr>
            <a:spLocks noGrp="1"/>
          </p:cNvSpPr>
          <p:nvPr>
            <p:ph idx="1"/>
          </p:nvPr>
        </p:nvSpPr>
        <p:spPr>
          <a:xfrm>
            <a:off x="4766738" y="273056"/>
            <a:ext cx="6815668" cy="1830888"/>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8" y="1435105"/>
            <a:ext cx="4011084" cy="358914"/>
          </a:xfrm>
        </p:spPr>
        <p:txBody>
          <a:bodyPr/>
          <a:lstStyle>
            <a:lvl1pPr marL="0" indent="0">
              <a:buNone/>
              <a:defRPr sz="1051"/>
            </a:lvl1pPr>
            <a:lvl2pPr marL="342874" indent="0">
              <a:buNone/>
              <a:defRPr sz="900"/>
            </a:lvl2pPr>
            <a:lvl3pPr marL="685750" indent="0">
              <a:buNone/>
              <a:defRPr sz="751"/>
            </a:lvl3pPr>
            <a:lvl4pPr marL="1028624" indent="0">
              <a:buNone/>
              <a:defRPr sz="675"/>
            </a:lvl4pPr>
            <a:lvl5pPr marL="1371498" indent="0">
              <a:buNone/>
              <a:defRPr sz="675"/>
            </a:lvl5pPr>
            <a:lvl6pPr marL="1714372" indent="0">
              <a:buNone/>
              <a:defRPr sz="675"/>
            </a:lvl6pPr>
            <a:lvl7pPr marL="2057247" indent="0">
              <a:buNone/>
              <a:defRPr sz="675"/>
            </a:lvl7pPr>
            <a:lvl8pPr marL="2400120" indent="0">
              <a:buNone/>
              <a:defRPr sz="675"/>
            </a:lvl8pPr>
            <a:lvl9pPr marL="2742994" indent="0">
              <a:buNone/>
              <a:defRPr sz="675"/>
            </a:lvl9pPr>
          </a:lstStyle>
          <a:p>
            <a:pPr lvl="0"/>
            <a:r>
              <a:rPr lang="en-US"/>
              <a:t>Edit Master text styles</a:t>
            </a:r>
          </a:p>
        </p:txBody>
      </p:sp>
    </p:spTree>
    <p:extLst>
      <p:ext uri="{BB962C8B-B14F-4D97-AF65-F5344CB8AC3E}">
        <p14:creationId xmlns:p14="http://schemas.microsoft.com/office/powerpoint/2010/main" val="187441576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9"/>
          </a:xfrm>
        </p:spPr>
        <p:txBody>
          <a:bodyPr/>
          <a:lstStyle>
            <a:lvl1pPr algn="l">
              <a:defRPr sz="1500" b="1"/>
            </a:lvl1pPr>
          </a:lstStyle>
          <a:p>
            <a:r>
              <a:rPr lang="en-US"/>
              <a:t>Click to edit Master title style</a:t>
            </a:r>
          </a:p>
        </p:txBody>
      </p:sp>
      <p:sp>
        <p:nvSpPr>
          <p:cNvPr id="3" name="Picture Placeholder 2"/>
          <p:cNvSpPr>
            <a:spLocks noGrp="1"/>
          </p:cNvSpPr>
          <p:nvPr>
            <p:ph type="pic" idx="1"/>
          </p:nvPr>
        </p:nvSpPr>
        <p:spPr>
          <a:xfrm>
            <a:off x="2389717" y="612782"/>
            <a:ext cx="7315200" cy="566535"/>
          </a:xfrm>
        </p:spPr>
        <p:txBody>
          <a:bodyPr/>
          <a:lstStyle>
            <a:lvl1pPr marL="0" indent="0">
              <a:buNone/>
              <a:defRPr sz="2400"/>
            </a:lvl1pPr>
            <a:lvl2pPr marL="342874" indent="0">
              <a:buNone/>
              <a:defRPr sz="2100"/>
            </a:lvl2pPr>
            <a:lvl3pPr marL="685750" indent="0">
              <a:buNone/>
              <a:defRPr sz="1800"/>
            </a:lvl3pPr>
            <a:lvl4pPr marL="1028624" indent="0">
              <a:buNone/>
              <a:defRPr sz="1500"/>
            </a:lvl4pPr>
            <a:lvl5pPr marL="1371498" indent="0">
              <a:buNone/>
              <a:defRPr sz="1500"/>
            </a:lvl5pPr>
            <a:lvl6pPr marL="1714372" indent="0">
              <a:buNone/>
              <a:defRPr sz="1500"/>
            </a:lvl6pPr>
            <a:lvl7pPr marL="2057247" indent="0">
              <a:buNone/>
              <a:defRPr sz="1500"/>
            </a:lvl7pPr>
            <a:lvl8pPr marL="2400120" indent="0">
              <a:buNone/>
              <a:defRPr sz="1500"/>
            </a:lvl8pPr>
            <a:lvl9pPr marL="2742994" indent="0">
              <a:buNone/>
              <a:defRPr sz="1500"/>
            </a:lvl9pPr>
          </a:lstStyle>
          <a:p>
            <a:pPr lvl="0"/>
            <a:r>
              <a:rPr lang="en-US" noProof="0"/>
              <a:t>Click icon to add picture</a:t>
            </a:r>
          </a:p>
        </p:txBody>
      </p:sp>
      <p:sp>
        <p:nvSpPr>
          <p:cNvPr id="4" name="Text Placeholder 3"/>
          <p:cNvSpPr>
            <a:spLocks noGrp="1"/>
          </p:cNvSpPr>
          <p:nvPr>
            <p:ph type="body" sz="half" idx="2"/>
          </p:nvPr>
        </p:nvSpPr>
        <p:spPr>
          <a:xfrm>
            <a:off x="2389717" y="5367341"/>
            <a:ext cx="7315200" cy="358914"/>
          </a:xfrm>
        </p:spPr>
        <p:txBody>
          <a:bodyPr/>
          <a:lstStyle>
            <a:lvl1pPr marL="0" indent="0">
              <a:buNone/>
              <a:defRPr sz="1051"/>
            </a:lvl1pPr>
            <a:lvl2pPr marL="342874" indent="0">
              <a:buNone/>
              <a:defRPr sz="900"/>
            </a:lvl2pPr>
            <a:lvl3pPr marL="685750" indent="0">
              <a:buNone/>
              <a:defRPr sz="751"/>
            </a:lvl3pPr>
            <a:lvl4pPr marL="1028624" indent="0">
              <a:buNone/>
              <a:defRPr sz="675"/>
            </a:lvl4pPr>
            <a:lvl5pPr marL="1371498" indent="0">
              <a:buNone/>
              <a:defRPr sz="675"/>
            </a:lvl5pPr>
            <a:lvl6pPr marL="1714372" indent="0">
              <a:buNone/>
              <a:defRPr sz="675"/>
            </a:lvl6pPr>
            <a:lvl7pPr marL="2057247" indent="0">
              <a:buNone/>
              <a:defRPr sz="675"/>
            </a:lvl7pPr>
            <a:lvl8pPr marL="2400120" indent="0">
              <a:buNone/>
              <a:defRPr sz="675"/>
            </a:lvl8pPr>
            <a:lvl9pPr marL="2742994" indent="0">
              <a:buNone/>
              <a:defRPr sz="675"/>
            </a:lvl9pPr>
          </a:lstStyle>
          <a:p>
            <a:pPr lvl="0"/>
            <a:r>
              <a:rPr lang="en-US"/>
              <a:t>Edit Master text styles</a:t>
            </a:r>
          </a:p>
        </p:txBody>
      </p:sp>
    </p:spTree>
    <p:extLst>
      <p:ext uri="{BB962C8B-B14F-4D97-AF65-F5344CB8AC3E}">
        <p14:creationId xmlns:p14="http://schemas.microsoft.com/office/powerpoint/2010/main" val="310464529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9646689" y="825501"/>
            <a:ext cx="1774845" cy="2075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1393314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7073" y="90493"/>
            <a:ext cx="2838452" cy="24780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564524" y="90493"/>
            <a:ext cx="1359346" cy="247808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524180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5"/>
          <p:cNvSpPr>
            <a:spLocks noChangeArrowheads="1"/>
          </p:cNvSpPr>
          <p:nvPr/>
        </p:nvSpPr>
        <p:spPr bwMode="auto">
          <a:xfrm>
            <a:off x="3689354" y="6564321"/>
            <a:ext cx="3350683" cy="293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3236" tIns="36619" rIns="73236" bIns="36619">
            <a:spAutoFit/>
          </a:bodyPr>
          <a:lstStyle>
            <a:lvl1pPr defTabSz="969963" eaLnBrk="0" hangingPunct="0">
              <a:defRPr sz="1400">
                <a:solidFill>
                  <a:schemeClr val="tx2"/>
                </a:solidFill>
                <a:latin typeface="Arial" panose="020B0604020202020204" pitchFamily="34" charset="0"/>
              </a:defRPr>
            </a:lvl1pPr>
            <a:lvl2pPr marL="742950" indent="-285750" defTabSz="969963" eaLnBrk="0" hangingPunct="0">
              <a:defRPr sz="1400">
                <a:solidFill>
                  <a:schemeClr val="tx2"/>
                </a:solidFill>
                <a:latin typeface="Arial" panose="020B0604020202020204" pitchFamily="34" charset="0"/>
              </a:defRPr>
            </a:lvl2pPr>
            <a:lvl3pPr marL="1143000" indent="-228600" defTabSz="969963" eaLnBrk="0" hangingPunct="0">
              <a:defRPr sz="1400">
                <a:solidFill>
                  <a:schemeClr val="tx2"/>
                </a:solidFill>
                <a:latin typeface="Arial" panose="020B0604020202020204" pitchFamily="34" charset="0"/>
              </a:defRPr>
            </a:lvl3pPr>
            <a:lvl4pPr marL="1600200" indent="-228600" defTabSz="969963" eaLnBrk="0" hangingPunct="0">
              <a:defRPr sz="1400">
                <a:solidFill>
                  <a:schemeClr val="tx2"/>
                </a:solidFill>
                <a:latin typeface="Arial" panose="020B0604020202020204" pitchFamily="34" charset="0"/>
              </a:defRPr>
            </a:lvl4pPr>
            <a:lvl5pPr marL="2057400" indent="-228600" defTabSz="969963" eaLnBrk="0" hangingPunct="0">
              <a:defRPr sz="1400">
                <a:solidFill>
                  <a:schemeClr val="tx2"/>
                </a:solidFill>
                <a:latin typeface="Arial" panose="020B0604020202020204" pitchFamily="34" charset="0"/>
              </a:defRPr>
            </a:lvl5pPr>
            <a:lvl6pPr marL="2514600" indent="-228600" defTabSz="969963" eaLnBrk="0" fontAlgn="base" hangingPunct="0">
              <a:spcBef>
                <a:spcPct val="0"/>
              </a:spcBef>
              <a:spcAft>
                <a:spcPct val="0"/>
              </a:spcAft>
              <a:defRPr sz="1400">
                <a:solidFill>
                  <a:schemeClr val="tx2"/>
                </a:solidFill>
                <a:latin typeface="Arial" panose="020B0604020202020204" pitchFamily="34" charset="0"/>
              </a:defRPr>
            </a:lvl6pPr>
            <a:lvl7pPr marL="2971800" indent="-228600" defTabSz="969963" eaLnBrk="0" fontAlgn="base" hangingPunct="0">
              <a:spcBef>
                <a:spcPct val="0"/>
              </a:spcBef>
              <a:spcAft>
                <a:spcPct val="0"/>
              </a:spcAft>
              <a:defRPr sz="1400">
                <a:solidFill>
                  <a:schemeClr val="tx2"/>
                </a:solidFill>
                <a:latin typeface="Arial" panose="020B0604020202020204" pitchFamily="34" charset="0"/>
              </a:defRPr>
            </a:lvl7pPr>
            <a:lvl8pPr marL="3429000" indent="-228600" defTabSz="969963" eaLnBrk="0" fontAlgn="base" hangingPunct="0">
              <a:spcBef>
                <a:spcPct val="0"/>
              </a:spcBef>
              <a:spcAft>
                <a:spcPct val="0"/>
              </a:spcAft>
              <a:defRPr sz="1400">
                <a:solidFill>
                  <a:schemeClr val="tx2"/>
                </a:solidFill>
                <a:latin typeface="Arial" panose="020B0604020202020204" pitchFamily="34" charset="0"/>
              </a:defRPr>
            </a:lvl8pPr>
            <a:lvl9pPr marL="3886200" indent="-228600" defTabSz="969963" eaLnBrk="0" fontAlgn="base" hangingPunct="0">
              <a:spcBef>
                <a:spcPct val="0"/>
              </a:spcBef>
              <a:spcAft>
                <a:spcPct val="0"/>
              </a:spcAft>
              <a:defRPr sz="1400">
                <a:solidFill>
                  <a:schemeClr val="tx2"/>
                </a:solidFill>
                <a:latin typeface="Arial" panose="020B0604020202020204" pitchFamily="34" charset="0"/>
              </a:defRPr>
            </a:lvl9pPr>
          </a:lstStyle>
          <a:p>
            <a:pPr algn="ctr">
              <a:spcBef>
                <a:spcPct val="50000"/>
              </a:spcBef>
            </a:pPr>
            <a:endParaRPr lang="en-US" altLang="en-US" sz="1425">
              <a:solidFill>
                <a:schemeClr val="tx1"/>
              </a:solidFill>
            </a:endParaRPr>
          </a:p>
        </p:txBody>
      </p:sp>
      <p:grpSp>
        <p:nvGrpSpPr>
          <p:cNvPr id="5" name="Group 98"/>
          <p:cNvGrpSpPr>
            <a:grpSpLocks/>
          </p:cNvGrpSpPr>
          <p:nvPr/>
        </p:nvGrpSpPr>
        <p:grpSpPr bwMode="auto">
          <a:xfrm>
            <a:off x="0" y="0"/>
            <a:ext cx="11785600" cy="6858000"/>
            <a:chOff x="0" y="0"/>
            <a:chExt cx="5568" cy="4320"/>
          </a:xfrm>
        </p:grpSpPr>
        <p:pic>
          <p:nvPicPr>
            <p:cNvPr id="6" name="Picture 85" descr="Penn_Medicine_color_xtra_s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92" y="3858"/>
              <a:ext cx="1776" cy="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Line 92"/>
            <p:cNvSpPr>
              <a:spLocks noChangeShapeType="1"/>
            </p:cNvSpPr>
            <p:nvPr/>
          </p:nvSpPr>
          <p:spPr bwMode="auto">
            <a:xfrm>
              <a:off x="463" y="1553"/>
              <a:ext cx="4901" cy="0"/>
            </a:xfrm>
            <a:prstGeom prst="line">
              <a:avLst/>
            </a:prstGeom>
            <a:noFill/>
            <a:ln w="25400">
              <a:solidFill>
                <a:srgbClr val="003264"/>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sz="1051"/>
            </a:p>
          </p:txBody>
        </p:sp>
        <p:pic>
          <p:nvPicPr>
            <p:cNvPr id="8" name="Picture 97" descr="blue-gradie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64"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050" name="Rectangle 2"/>
          <p:cNvSpPr>
            <a:spLocks noGrp="1" noChangeArrowheads="1"/>
          </p:cNvSpPr>
          <p:nvPr>
            <p:ph type="subTitle" sz="quarter" idx="1"/>
          </p:nvPr>
        </p:nvSpPr>
        <p:spPr>
          <a:xfrm>
            <a:off x="980026" y="2508251"/>
            <a:ext cx="10068983" cy="462660"/>
          </a:xfrm>
        </p:spPr>
        <p:txBody>
          <a:bodyPr/>
          <a:lstStyle>
            <a:lvl1pPr marL="171438" indent="0">
              <a:buFont typeface="Wingdings" pitchFamily="2" charset="2"/>
              <a:buNone/>
              <a:defRPr sz="1725">
                <a:solidFill>
                  <a:schemeClr val="tx1"/>
                </a:solidFill>
              </a:defRPr>
            </a:lvl1pPr>
          </a:lstStyle>
          <a:p>
            <a:r>
              <a:rPr lang="en-US"/>
              <a:t>Click to edit Master subtitle style</a:t>
            </a:r>
          </a:p>
        </p:txBody>
      </p:sp>
      <p:sp>
        <p:nvSpPr>
          <p:cNvPr id="2051" name="Rectangle 3"/>
          <p:cNvSpPr>
            <a:spLocks noGrp="1" noChangeArrowheads="1"/>
          </p:cNvSpPr>
          <p:nvPr>
            <p:ph type="ctrTitle" sz="quarter"/>
          </p:nvPr>
        </p:nvSpPr>
        <p:spPr>
          <a:xfrm>
            <a:off x="980026" y="1890714"/>
            <a:ext cx="10068983" cy="542925"/>
          </a:xfrm>
        </p:spPr>
        <p:txBody>
          <a:bodyPr anchor="ctr"/>
          <a:lstStyle>
            <a:lvl1pPr>
              <a:defRPr/>
            </a:lvl1pPr>
          </a:lstStyle>
          <a:p>
            <a:r>
              <a:rPr lang="en-US"/>
              <a:t>Click to edit Master title style</a:t>
            </a:r>
          </a:p>
        </p:txBody>
      </p:sp>
    </p:spTree>
    <p:extLst>
      <p:ext uri="{BB962C8B-B14F-4D97-AF65-F5344CB8AC3E}">
        <p14:creationId xmlns:p14="http://schemas.microsoft.com/office/powerpoint/2010/main" val="276286717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2818863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963084" y="3978864"/>
            <a:ext cx="10363200" cy="428036"/>
          </a:xfrm>
        </p:spPr>
        <p:txBody>
          <a:bodyPr anchor="b"/>
          <a:lstStyle>
            <a:lvl1pPr marL="0" indent="0">
              <a:buNone/>
              <a:defRPr sz="1500"/>
            </a:lvl1pPr>
            <a:lvl2pPr marL="342874" indent="0">
              <a:buNone/>
              <a:defRPr sz="1351"/>
            </a:lvl2pPr>
            <a:lvl3pPr marL="685750" indent="0">
              <a:buNone/>
              <a:defRPr sz="1200"/>
            </a:lvl3pPr>
            <a:lvl4pPr marL="1028624" indent="0">
              <a:buNone/>
              <a:defRPr sz="1051"/>
            </a:lvl4pPr>
            <a:lvl5pPr marL="1371498" indent="0">
              <a:buNone/>
              <a:defRPr sz="1051"/>
            </a:lvl5pPr>
            <a:lvl6pPr marL="1714372" indent="0">
              <a:buNone/>
              <a:defRPr sz="1051"/>
            </a:lvl6pPr>
            <a:lvl7pPr marL="2057247" indent="0">
              <a:buNone/>
              <a:defRPr sz="1051"/>
            </a:lvl7pPr>
            <a:lvl8pPr marL="2400120" indent="0">
              <a:buNone/>
              <a:defRPr sz="1051"/>
            </a:lvl8pPr>
            <a:lvl9pPr marL="2742994" indent="0">
              <a:buNone/>
              <a:defRPr sz="1051"/>
            </a:lvl9pPr>
          </a:lstStyle>
          <a:p>
            <a:pPr lvl="0"/>
            <a:r>
              <a:rPr lang="en-US"/>
              <a:t>Edit Master text styles</a:t>
            </a:r>
          </a:p>
        </p:txBody>
      </p:sp>
    </p:spTree>
    <p:extLst>
      <p:ext uri="{BB962C8B-B14F-4D97-AF65-F5344CB8AC3E}">
        <p14:creationId xmlns:p14="http://schemas.microsoft.com/office/powerpoint/2010/main" val="362045258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86367" y="825510"/>
            <a:ext cx="5115984" cy="1649139"/>
          </a:xfrm>
        </p:spPr>
        <p:txBody>
          <a:bodyPr/>
          <a:lstStyle>
            <a:lvl1pPr>
              <a:defRPr sz="2100"/>
            </a:lvl1pPr>
            <a:lvl2pPr>
              <a:defRPr sz="1800"/>
            </a:lvl2pPr>
            <a:lvl3pPr>
              <a:defRPr sz="1500"/>
            </a:lvl3pPr>
            <a:lvl4pPr>
              <a:defRPr sz="1351"/>
            </a:lvl4pPr>
            <a:lvl5pPr>
              <a:defRPr sz="1351"/>
            </a:lvl5pPr>
            <a:lvl6pPr>
              <a:defRPr sz="1351"/>
            </a:lvl6pPr>
            <a:lvl7pPr>
              <a:defRPr sz="1351"/>
            </a:lvl7pPr>
            <a:lvl8pPr>
              <a:defRPr sz="1351"/>
            </a:lvl8pPr>
            <a:lvl9pPr>
              <a:defRPr sz="1351"/>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305554" y="825510"/>
            <a:ext cx="5115982" cy="1649139"/>
          </a:xfrm>
        </p:spPr>
        <p:txBody>
          <a:bodyPr/>
          <a:lstStyle>
            <a:lvl1pPr>
              <a:defRPr sz="2100"/>
            </a:lvl1pPr>
            <a:lvl2pPr>
              <a:defRPr sz="1800"/>
            </a:lvl2pPr>
            <a:lvl3pPr>
              <a:defRPr sz="1500"/>
            </a:lvl3pPr>
            <a:lvl4pPr>
              <a:defRPr sz="1351"/>
            </a:lvl4pPr>
            <a:lvl5pPr>
              <a:defRPr sz="1351"/>
            </a:lvl5pPr>
            <a:lvl6pPr>
              <a:defRPr sz="1351"/>
            </a:lvl6pPr>
            <a:lvl7pPr>
              <a:defRPr sz="1351"/>
            </a:lvl7pPr>
            <a:lvl8pPr>
              <a:defRPr sz="1351"/>
            </a:lvl8pPr>
            <a:lvl9pPr>
              <a:defRPr sz="1351"/>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4351548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5" y="1700675"/>
            <a:ext cx="5386917" cy="474202"/>
          </a:xfrm>
        </p:spPr>
        <p:txBody>
          <a:bodyPr anchor="b"/>
          <a:lstStyle>
            <a:lvl1pPr marL="0" indent="0">
              <a:buNone/>
              <a:defRPr sz="1800" b="1"/>
            </a:lvl1pPr>
            <a:lvl2pPr marL="342874" indent="0">
              <a:buNone/>
              <a:defRPr sz="1500" b="1"/>
            </a:lvl2pPr>
            <a:lvl3pPr marL="685750" indent="0">
              <a:buNone/>
              <a:defRPr sz="1351" b="1"/>
            </a:lvl3pPr>
            <a:lvl4pPr marL="1028624" indent="0">
              <a:buNone/>
              <a:defRPr sz="1200" b="1"/>
            </a:lvl4pPr>
            <a:lvl5pPr marL="1371498" indent="0">
              <a:buNone/>
              <a:defRPr sz="1200" b="1"/>
            </a:lvl5pPr>
            <a:lvl6pPr marL="1714372" indent="0">
              <a:buNone/>
              <a:defRPr sz="1200" b="1"/>
            </a:lvl6pPr>
            <a:lvl7pPr marL="2057247" indent="0">
              <a:buNone/>
              <a:defRPr sz="1200" b="1"/>
            </a:lvl7pPr>
            <a:lvl8pPr marL="2400120" indent="0">
              <a:buNone/>
              <a:defRPr sz="1200" b="1"/>
            </a:lvl8pPr>
            <a:lvl9pPr marL="2742994" indent="0">
              <a:buNone/>
              <a:defRPr sz="1200" b="1"/>
            </a:lvl9pPr>
          </a:lstStyle>
          <a:p>
            <a:pPr lvl="0"/>
            <a:r>
              <a:rPr lang="en-US"/>
              <a:t>Edit Master text styles</a:t>
            </a:r>
          </a:p>
        </p:txBody>
      </p:sp>
      <p:sp>
        <p:nvSpPr>
          <p:cNvPr id="4" name="Content Placeholder 3"/>
          <p:cNvSpPr>
            <a:spLocks noGrp="1"/>
          </p:cNvSpPr>
          <p:nvPr>
            <p:ph sz="half" idx="2"/>
          </p:nvPr>
        </p:nvSpPr>
        <p:spPr>
          <a:xfrm>
            <a:off x="609605" y="2174876"/>
            <a:ext cx="5386917" cy="1484725"/>
          </a:xfrm>
        </p:spPr>
        <p:txBody>
          <a:bodyPr/>
          <a:lstStyle>
            <a:lvl1pPr>
              <a:defRPr sz="1800"/>
            </a:lvl1pPr>
            <a:lvl2pPr>
              <a:defRPr sz="1500"/>
            </a:lvl2pPr>
            <a:lvl3pPr>
              <a:defRPr sz="1351"/>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5" y="1700675"/>
            <a:ext cx="5389033" cy="474202"/>
          </a:xfrm>
        </p:spPr>
        <p:txBody>
          <a:bodyPr anchor="b"/>
          <a:lstStyle>
            <a:lvl1pPr marL="0" indent="0">
              <a:buNone/>
              <a:defRPr sz="1800" b="1"/>
            </a:lvl1pPr>
            <a:lvl2pPr marL="342874" indent="0">
              <a:buNone/>
              <a:defRPr sz="1500" b="1"/>
            </a:lvl2pPr>
            <a:lvl3pPr marL="685750" indent="0">
              <a:buNone/>
              <a:defRPr sz="1351" b="1"/>
            </a:lvl3pPr>
            <a:lvl4pPr marL="1028624" indent="0">
              <a:buNone/>
              <a:defRPr sz="1200" b="1"/>
            </a:lvl4pPr>
            <a:lvl5pPr marL="1371498" indent="0">
              <a:buNone/>
              <a:defRPr sz="1200" b="1"/>
            </a:lvl5pPr>
            <a:lvl6pPr marL="1714372" indent="0">
              <a:buNone/>
              <a:defRPr sz="1200" b="1"/>
            </a:lvl6pPr>
            <a:lvl7pPr marL="2057247" indent="0">
              <a:buNone/>
              <a:defRPr sz="1200" b="1"/>
            </a:lvl7pPr>
            <a:lvl8pPr marL="2400120" indent="0">
              <a:buNone/>
              <a:defRPr sz="1200" b="1"/>
            </a:lvl8pPr>
            <a:lvl9pPr marL="2742994" indent="0">
              <a:buNone/>
              <a:defRPr sz="1200" b="1"/>
            </a:lvl9pPr>
          </a:lstStyle>
          <a:p>
            <a:pPr lvl="0"/>
            <a:r>
              <a:rPr lang="en-US"/>
              <a:t>Edit Master text styles</a:t>
            </a:r>
          </a:p>
        </p:txBody>
      </p:sp>
      <p:sp>
        <p:nvSpPr>
          <p:cNvPr id="6" name="Content Placeholder 5"/>
          <p:cNvSpPr>
            <a:spLocks noGrp="1"/>
          </p:cNvSpPr>
          <p:nvPr>
            <p:ph sz="quarter" idx="4"/>
          </p:nvPr>
        </p:nvSpPr>
        <p:spPr>
          <a:xfrm>
            <a:off x="6193375" y="2174876"/>
            <a:ext cx="5389033" cy="1484725"/>
          </a:xfrm>
        </p:spPr>
        <p:txBody>
          <a:bodyPr/>
          <a:lstStyle>
            <a:lvl1pPr>
              <a:defRPr sz="1800"/>
            </a:lvl1pPr>
            <a:lvl2pPr>
              <a:defRPr sz="1500"/>
            </a:lvl2pPr>
            <a:lvl3pPr>
              <a:defRPr sz="1351"/>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8003127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74150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86367" y="825503"/>
            <a:ext cx="5115984" cy="206438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305554" y="825503"/>
            <a:ext cx="5115982" cy="206438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7677399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698642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8" y="273049"/>
            <a:ext cx="4011084" cy="1162051"/>
          </a:xfrm>
        </p:spPr>
        <p:txBody>
          <a:bodyPr/>
          <a:lstStyle>
            <a:lvl1pPr algn="l">
              <a:defRPr sz="1500" b="1"/>
            </a:lvl1pPr>
          </a:lstStyle>
          <a:p>
            <a:r>
              <a:rPr lang="en-US"/>
              <a:t>Click to edit Master title style</a:t>
            </a:r>
          </a:p>
        </p:txBody>
      </p:sp>
      <p:sp>
        <p:nvSpPr>
          <p:cNvPr id="3" name="Content Placeholder 2"/>
          <p:cNvSpPr>
            <a:spLocks noGrp="1"/>
          </p:cNvSpPr>
          <p:nvPr>
            <p:ph idx="1"/>
          </p:nvPr>
        </p:nvSpPr>
        <p:spPr>
          <a:xfrm>
            <a:off x="4766738" y="273056"/>
            <a:ext cx="6815668" cy="1830888"/>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8" y="1435105"/>
            <a:ext cx="4011084" cy="358914"/>
          </a:xfrm>
        </p:spPr>
        <p:txBody>
          <a:bodyPr/>
          <a:lstStyle>
            <a:lvl1pPr marL="0" indent="0">
              <a:buNone/>
              <a:defRPr sz="1051"/>
            </a:lvl1pPr>
            <a:lvl2pPr marL="342874" indent="0">
              <a:buNone/>
              <a:defRPr sz="900"/>
            </a:lvl2pPr>
            <a:lvl3pPr marL="685750" indent="0">
              <a:buNone/>
              <a:defRPr sz="751"/>
            </a:lvl3pPr>
            <a:lvl4pPr marL="1028624" indent="0">
              <a:buNone/>
              <a:defRPr sz="675"/>
            </a:lvl4pPr>
            <a:lvl5pPr marL="1371498" indent="0">
              <a:buNone/>
              <a:defRPr sz="675"/>
            </a:lvl5pPr>
            <a:lvl6pPr marL="1714372" indent="0">
              <a:buNone/>
              <a:defRPr sz="675"/>
            </a:lvl6pPr>
            <a:lvl7pPr marL="2057247" indent="0">
              <a:buNone/>
              <a:defRPr sz="675"/>
            </a:lvl7pPr>
            <a:lvl8pPr marL="2400120" indent="0">
              <a:buNone/>
              <a:defRPr sz="675"/>
            </a:lvl8pPr>
            <a:lvl9pPr marL="2742994" indent="0">
              <a:buNone/>
              <a:defRPr sz="675"/>
            </a:lvl9pPr>
          </a:lstStyle>
          <a:p>
            <a:pPr lvl="0"/>
            <a:r>
              <a:rPr lang="en-US"/>
              <a:t>Edit Master text styles</a:t>
            </a:r>
          </a:p>
        </p:txBody>
      </p:sp>
    </p:spTree>
    <p:extLst>
      <p:ext uri="{BB962C8B-B14F-4D97-AF65-F5344CB8AC3E}">
        <p14:creationId xmlns:p14="http://schemas.microsoft.com/office/powerpoint/2010/main" val="19987339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9"/>
          </a:xfrm>
        </p:spPr>
        <p:txBody>
          <a:bodyPr/>
          <a:lstStyle>
            <a:lvl1pPr algn="l">
              <a:defRPr sz="1500" b="1"/>
            </a:lvl1pPr>
          </a:lstStyle>
          <a:p>
            <a:r>
              <a:rPr lang="en-US"/>
              <a:t>Click to edit Master title style</a:t>
            </a:r>
          </a:p>
        </p:txBody>
      </p:sp>
      <p:sp>
        <p:nvSpPr>
          <p:cNvPr id="3" name="Picture Placeholder 2"/>
          <p:cNvSpPr>
            <a:spLocks noGrp="1"/>
          </p:cNvSpPr>
          <p:nvPr>
            <p:ph type="pic" idx="1"/>
          </p:nvPr>
        </p:nvSpPr>
        <p:spPr>
          <a:xfrm>
            <a:off x="2389717" y="612782"/>
            <a:ext cx="7315200" cy="566535"/>
          </a:xfrm>
        </p:spPr>
        <p:txBody>
          <a:bodyPr/>
          <a:lstStyle>
            <a:lvl1pPr marL="0" indent="0">
              <a:buNone/>
              <a:defRPr sz="2400"/>
            </a:lvl1pPr>
            <a:lvl2pPr marL="342874" indent="0">
              <a:buNone/>
              <a:defRPr sz="2100"/>
            </a:lvl2pPr>
            <a:lvl3pPr marL="685750" indent="0">
              <a:buNone/>
              <a:defRPr sz="1800"/>
            </a:lvl3pPr>
            <a:lvl4pPr marL="1028624" indent="0">
              <a:buNone/>
              <a:defRPr sz="1500"/>
            </a:lvl4pPr>
            <a:lvl5pPr marL="1371498" indent="0">
              <a:buNone/>
              <a:defRPr sz="1500"/>
            </a:lvl5pPr>
            <a:lvl6pPr marL="1714372" indent="0">
              <a:buNone/>
              <a:defRPr sz="1500"/>
            </a:lvl6pPr>
            <a:lvl7pPr marL="2057247" indent="0">
              <a:buNone/>
              <a:defRPr sz="1500"/>
            </a:lvl7pPr>
            <a:lvl8pPr marL="2400120" indent="0">
              <a:buNone/>
              <a:defRPr sz="1500"/>
            </a:lvl8pPr>
            <a:lvl9pPr marL="2742994" indent="0">
              <a:buNone/>
              <a:defRPr sz="1500"/>
            </a:lvl9pPr>
          </a:lstStyle>
          <a:p>
            <a:pPr lvl="0"/>
            <a:r>
              <a:rPr lang="en-US" noProof="0"/>
              <a:t>Click icon to add picture</a:t>
            </a:r>
          </a:p>
        </p:txBody>
      </p:sp>
      <p:sp>
        <p:nvSpPr>
          <p:cNvPr id="4" name="Text Placeholder 3"/>
          <p:cNvSpPr>
            <a:spLocks noGrp="1"/>
          </p:cNvSpPr>
          <p:nvPr>
            <p:ph type="body" sz="half" idx="2"/>
          </p:nvPr>
        </p:nvSpPr>
        <p:spPr>
          <a:xfrm>
            <a:off x="2389717" y="5367341"/>
            <a:ext cx="7315200" cy="358914"/>
          </a:xfrm>
        </p:spPr>
        <p:txBody>
          <a:bodyPr/>
          <a:lstStyle>
            <a:lvl1pPr marL="0" indent="0">
              <a:buNone/>
              <a:defRPr sz="1051"/>
            </a:lvl1pPr>
            <a:lvl2pPr marL="342874" indent="0">
              <a:buNone/>
              <a:defRPr sz="900"/>
            </a:lvl2pPr>
            <a:lvl3pPr marL="685750" indent="0">
              <a:buNone/>
              <a:defRPr sz="751"/>
            </a:lvl3pPr>
            <a:lvl4pPr marL="1028624" indent="0">
              <a:buNone/>
              <a:defRPr sz="675"/>
            </a:lvl4pPr>
            <a:lvl5pPr marL="1371498" indent="0">
              <a:buNone/>
              <a:defRPr sz="675"/>
            </a:lvl5pPr>
            <a:lvl6pPr marL="1714372" indent="0">
              <a:buNone/>
              <a:defRPr sz="675"/>
            </a:lvl6pPr>
            <a:lvl7pPr marL="2057247" indent="0">
              <a:buNone/>
              <a:defRPr sz="675"/>
            </a:lvl7pPr>
            <a:lvl8pPr marL="2400120" indent="0">
              <a:buNone/>
              <a:defRPr sz="675"/>
            </a:lvl8pPr>
            <a:lvl9pPr marL="2742994" indent="0">
              <a:buNone/>
              <a:defRPr sz="675"/>
            </a:lvl9pPr>
          </a:lstStyle>
          <a:p>
            <a:pPr lvl="0"/>
            <a:r>
              <a:rPr lang="en-US"/>
              <a:t>Edit Master text styles</a:t>
            </a:r>
          </a:p>
        </p:txBody>
      </p:sp>
    </p:spTree>
    <p:extLst>
      <p:ext uri="{BB962C8B-B14F-4D97-AF65-F5344CB8AC3E}">
        <p14:creationId xmlns:p14="http://schemas.microsoft.com/office/powerpoint/2010/main" val="63771399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9646689" y="825501"/>
            <a:ext cx="1774845" cy="2075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658699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7073" y="90493"/>
            <a:ext cx="2838452" cy="24780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564524" y="90493"/>
            <a:ext cx="1359346" cy="247808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3778381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09488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7"/>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5" y="1608351"/>
            <a:ext cx="5386917" cy="566535"/>
          </a:xfrm>
        </p:spPr>
        <p:txBody>
          <a:bodyPr anchor="b"/>
          <a:lstStyle>
            <a:lvl1pPr marL="0" indent="0">
              <a:buNone/>
              <a:defRPr sz="24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en-US"/>
              <a:t>Edit Master text styles</a:t>
            </a:r>
          </a:p>
        </p:txBody>
      </p:sp>
      <p:sp>
        <p:nvSpPr>
          <p:cNvPr id="4" name="Content Placeholder 3"/>
          <p:cNvSpPr>
            <a:spLocks noGrp="1"/>
          </p:cNvSpPr>
          <p:nvPr>
            <p:ph sz="half" idx="2"/>
          </p:nvPr>
        </p:nvSpPr>
        <p:spPr>
          <a:xfrm>
            <a:off x="609605" y="2174885"/>
            <a:ext cx="5386917" cy="18489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5" y="1608351"/>
            <a:ext cx="5389033" cy="566535"/>
          </a:xfrm>
        </p:spPr>
        <p:txBody>
          <a:bodyPr anchor="b"/>
          <a:lstStyle>
            <a:lvl1pPr marL="0" indent="0">
              <a:buNone/>
              <a:defRPr sz="24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en-US"/>
              <a:t>Edit Master text styles</a:t>
            </a:r>
          </a:p>
        </p:txBody>
      </p:sp>
      <p:sp>
        <p:nvSpPr>
          <p:cNvPr id="6" name="Content Placeholder 5"/>
          <p:cNvSpPr>
            <a:spLocks noGrp="1"/>
          </p:cNvSpPr>
          <p:nvPr>
            <p:ph sz="quarter" idx="4"/>
          </p:nvPr>
        </p:nvSpPr>
        <p:spPr>
          <a:xfrm>
            <a:off x="6193375" y="2174885"/>
            <a:ext cx="5389033" cy="18489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8595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171397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68009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8" y="273049"/>
            <a:ext cx="4011084" cy="1162051"/>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8" y="273057"/>
            <a:ext cx="6815668" cy="23106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8" y="1435107"/>
            <a:ext cx="4011084" cy="412647"/>
          </a:xfrm>
        </p:spPr>
        <p:txBody>
          <a:bodyPr/>
          <a:lstStyle>
            <a:lvl1pPr marL="0" indent="0">
              <a:buNone/>
              <a:defRPr sz="1400"/>
            </a:lvl1pPr>
            <a:lvl2pPr marL="457167" indent="0">
              <a:buNone/>
              <a:defRPr sz="1200"/>
            </a:lvl2pPr>
            <a:lvl3pPr marL="914332" indent="0">
              <a:buNone/>
              <a:defRPr sz="1000"/>
            </a:lvl3pPr>
            <a:lvl4pPr marL="1371498" indent="0">
              <a:buNone/>
              <a:defRPr sz="900"/>
            </a:lvl4pPr>
            <a:lvl5pPr marL="1828664" indent="0">
              <a:buNone/>
              <a:defRPr sz="900"/>
            </a:lvl5pPr>
            <a:lvl6pPr marL="2285830" indent="0">
              <a:buNone/>
              <a:defRPr sz="900"/>
            </a:lvl6pPr>
            <a:lvl7pPr marL="2742994" indent="0">
              <a:buNone/>
              <a:defRPr sz="900"/>
            </a:lvl7pPr>
            <a:lvl8pPr marL="3200160" indent="0">
              <a:buNone/>
              <a:defRPr sz="900"/>
            </a:lvl8pPr>
            <a:lvl9pPr marL="3657327" indent="0">
              <a:buNone/>
              <a:defRPr sz="900"/>
            </a:lvl9pPr>
          </a:lstStyle>
          <a:p>
            <a:pPr lvl="0"/>
            <a:r>
              <a:rPr lang="en-US"/>
              <a:t>Edit Master text styles</a:t>
            </a:r>
          </a:p>
        </p:txBody>
      </p:sp>
    </p:spTree>
    <p:extLst>
      <p:ext uri="{BB962C8B-B14F-4D97-AF65-F5344CB8AC3E}">
        <p14:creationId xmlns:p14="http://schemas.microsoft.com/office/powerpoint/2010/main" val="3261678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9"/>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8"/>
            <a:ext cx="7315200" cy="689646"/>
          </a:xfrm>
        </p:spPr>
        <p:txBody>
          <a:bodyPr/>
          <a:lstStyle>
            <a:lvl1pPr marL="0" indent="0">
              <a:buNone/>
              <a:defRPr sz="32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en-US"/>
              <a:t>Click icon to add picture</a:t>
            </a:r>
          </a:p>
        </p:txBody>
      </p:sp>
      <p:sp>
        <p:nvSpPr>
          <p:cNvPr id="4" name="Text Placeholder 3"/>
          <p:cNvSpPr>
            <a:spLocks noGrp="1"/>
          </p:cNvSpPr>
          <p:nvPr>
            <p:ph type="body" sz="half" idx="2"/>
          </p:nvPr>
        </p:nvSpPr>
        <p:spPr>
          <a:xfrm>
            <a:off x="2389717" y="5367344"/>
            <a:ext cx="7315200" cy="412647"/>
          </a:xfrm>
        </p:spPr>
        <p:txBody>
          <a:bodyPr/>
          <a:lstStyle>
            <a:lvl1pPr marL="0" indent="0">
              <a:buNone/>
              <a:defRPr sz="1400"/>
            </a:lvl1pPr>
            <a:lvl2pPr marL="457167" indent="0">
              <a:buNone/>
              <a:defRPr sz="1200"/>
            </a:lvl2pPr>
            <a:lvl3pPr marL="914332" indent="0">
              <a:buNone/>
              <a:defRPr sz="1000"/>
            </a:lvl3pPr>
            <a:lvl4pPr marL="1371498" indent="0">
              <a:buNone/>
              <a:defRPr sz="900"/>
            </a:lvl4pPr>
            <a:lvl5pPr marL="1828664" indent="0">
              <a:buNone/>
              <a:defRPr sz="900"/>
            </a:lvl5pPr>
            <a:lvl6pPr marL="2285830" indent="0">
              <a:buNone/>
              <a:defRPr sz="900"/>
            </a:lvl6pPr>
            <a:lvl7pPr marL="2742994" indent="0">
              <a:buNone/>
              <a:defRPr sz="900"/>
            </a:lvl7pPr>
            <a:lvl8pPr marL="3200160" indent="0">
              <a:buNone/>
              <a:defRPr sz="900"/>
            </a:lvl8pPr>
            <a:lvl9pPr marL="3657327" indent="0">
              <a:buNone/>
              <a:defRPr sz="900"/>
            </a:lvl9pPr>
          </a:lstStyle>
          <a:p>
            <a:pPr lvl="0"/>
            <a:r>
              <a:rPr lang="en-US"/>
              <a:t>Edit Master text styles</a:t>
            </a:r>
          </a:p>
        </p:txBody>
      </p:sp>
    </p:spTree>
    <p:extLst>
      <p:ext uri="{BB962C8B-B14F-4D97-AF65-F5344CB8AC3E}">
        <p14:creationId xmlns:p14="http://schemas.microsoft.com/office/powerpoint/2010/main" val="2843708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4.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4.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theme" Target="../theme/theme5.xml"/><Relationship Id="rId1"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986374" y="825501"/>
            <a:ext cx="10435166" cy="1756604"/>
          </a:xfrm>
          <a:prstGeom prst="rect">
            <a:avLst/>
          </a:prstGeom>
          <a:noFill/>
          <a:ln w="9525">
            <a:noFill/>
            <a:miter lim="800000"/>
            <a:headEnd/>
            <a:tailEnd/>
          </a:ln>
          <a:effectLst/>
        </p:spPr>
        <p:txBody>
          <a:bodyPr vert="horz" wrap="square" lIns="0" tIns="97648" rIns="0" bIns="97648" numCol="1" anchor="t" anchorCtr="0" compatLnSpc="1">
            <a:prstTxWarp prst="textNoShape">
              <a:avLst/>
            </a:prstTxWarp>
            <a:spAutoFit/>
          </a:bodyPr>
          <a:lstStyle/>
          <a:p>
            <a:pPr lvl="0"/>
            <a:r>
              <a:rPr lang="en-US"/>
              <a:t>Level 1</a:t>
            </a:r>
          </a:p>
          <a:p>
            <a:pPr lvl="1"/>
            <a:r>
              <a:rPr lang="en-US"/>
              <a:t>Level two</a:t>
            </a:r>
          </a:p>
          <a:p>
            <a:pPr lvl="2"/>
            <a:r>
              <a:rPr lang="en-US"/>
              <a:t>Level three</a:t>
            </a:r>
          </a:p>
          <a:p>
            <a:pPr lvl="3"/>
            <a:r>
              <a:rPr lang="en-US"/>
              <a:t>Level four</a:t>
            </a:r>
          </a:p>
          <a:p>
            <a:pPr lvl="4"/>
            <a:r>
              <a:rPr lang="en-US"/>
              <a:t>Level five</a:t>
            </a:r>
          </a:p>
        </p:txBody>
      </p:sp>
      <p:sp>
        <p:nvSpPr>
          <p:cNvPr id="1028" name="Rectangle 4"/>
          <p:cNvSpPr>
            <a:spLocks noChangeArrowheads="1"/>
          </p:cNvSpPr>
          <p:nvPr/>
        </p:nvSpPr>
        <p:spPr bwMode="auto">
          <a:xfrm>
            <a:off x="11908039" y="6588717"/>
            <a:ext cx="144270" cy="169277"/>
          </a:xfrm>
          <a:prstGeom prst="rect">
            <a:avLst/>
          </a:prstGeom>
          <a:noFill/>
          <a:ln w="9525">
            <a:noFill/>
            <a:miter lim="800000"/>
            <a:headEnd/>
            <a:tailEnd/>
          </a:ln>
          <a:effectLst/>
        </p:spPr>
        <p:txBody>
          <a:bodyPr wrap="none" lIns="0" tIns="0" rIns="0" bIns="0" anchor="b">
            <a:spAutoFit/>
          </a:bodyPr>
          <a:lstStyle/>
          <a:p>
            <a:pPr algn="r" defTabSz="901632" eaLnBrk="0" hangingPunct="0"/>
            <a:fld id="{AC848804-A545-4852-9ED4-EB210E72B35A}" type="slidenum">
              <a:rPr lang="en-US" sz="1100" b="1">
                <a:solidFill>
                  <a:srgbClr val="14397F"/>
                </a:solidFill>
                <a:latin typeface="Franklin Gothic Book" pitchFamily="34" charset="0"/>
              </a:rPr>
              <a:pPr algn="r" defTabSz="901632" eaLnBrk="0" hangingPunct="0"/>
              <a:t>‹#›</a:t>
            </a:fld>
            <a:endParaRPr lang="en-US" sz="1100" b="1">
              <a:solidFill>
                <a:srgbClr val="14397F"/>
              </a:solidFill>
              <a:latin typeface="Franklin Gothic Book" pitchFamily="34" charset="0"/>
            </a:endParaRPr>
          </a:p>
        </p:txBody>
      </p:sp>
      <p:sp>
        <p:nvSpPr>
          <p:cNvPr id="1030" name="Rectangle 6"/>
          <p:cNvSpPr>
            <a:spLocks noGrp="1" noChangeArrowheads="1"/>
          </p:cNvSpPr>
          <p:nvPr>
            <p:ph type="title"/>
          </p:nvPr>
        </p:nvSpPr>
        <p:spPr bwMode="auto">
          <a:xfrm>
            <a:off x="605373" y="90488"/>
            <a:ext cx="11360151" cy="558800"/>
          </a:xfrm>
          <a:prstGeom prst="rect">
            <a:avLst/>
          </a:prstGeom>
          <a:noFill/>
          <a:ln w="9525">
            <a:noFill/>
            <a:miter lim="800000"/>
            <a:headEnd/>
            <a:tailEnd/>
          </a:ln>
          <a:effectLst/>
        </p:spPr>
        <p:txBody>
          <a:bodyPr vert="horz" wrap="square" lIns="0" tIns="0" rIns="0" bIns="0" numCol="1" anchor="b" anchorCtr="0" compatLnSpc="1">
            <a:prstTxWarp prst="textNoShape">
              <a:avLst/>
            </a:prstTxWarp>
          </a:bodyPr>
          <a:lstStyle/>
          <a:p>
            <a:pPr lvl="0"/>
            <a:r>
              <a:rPr lang="en-US"/>
              <a:t>Click to edit Master title style</a:t>
            </a:r>
          </a:p>
        </p:txBody>
      </p:sp>
      <p:sp>
        <p:nvSpPr>
          <p:cNvPr id="1032" name="Rectangle 8"/>
          <p:cNvSpPr>
            <a:spLocks noChangeArrowheads="1"/>
          </p:cNvSpPr>
          <p:nvPr/>
        </p:nvSpPr>
        <p:spPr bwMode="auto">
          <a:xfrm>
            <a:off x="3689354" y="6564319"/>
            <a:ext cx="3350683" cy="390991"/>
          </a:xfrm>
          <a:prstGeom prst="rect">
            <a:avLst/>
          </a:prstGeom>
          <a:noFill/>
          <a:ln w="9525">
            <a:noFill/>
            <a:miter lim="800000"/>
            <a:headEnd/>
            <a:tailEnd/>
          </a:ln>
          <a:effectLst/>
        </p:spPr>
        <p:txBody>
          <a:bodyPr lIns="97648" tIns="48825" rIns="97648" bIns="48825">
            <a:spAutoFit/>
          </a:bodyPr>
          <a:lstStyle/>
          <a:p>
            <a:pPr algn="ctr" defTabSz="969890" eaLnBrk="0" hangingPunct="0">
              <a:spcBef>
                <a:spcPct val="50000"/>
              </a:spcBef>
            </a:pPr>
            <a:endParaRPr lang="en-US" sz="1900">
              <a:solidFill>
                <a:schemeClr val="tx1"/>
              </a:solidFill>
            </a:endParaRPr>
          </a:p>
        </p:txBody>
      </p:sp>
      <p:grpSp>
        <p:nvGrpSpPr>
          <p:cNvPr id="1053" name="Group 29"/>
          <p:cNvGrpSpPr>
            <a:grpSpLocks/>
          </p:cNvGrpSpPr>
          <p:nvPr/>
        </p:nvGrpSpPr>
        <p:grpSpPr bwMode="auto">
          <a:xfrm>
            <a:off x="0" y="673100"/>
            <a:ext cx="12192000" cy="6161088"/>
            <a:chOff x="0" y="424"/>
            <a:chExt cx="5760" cy="3881"/>
          </a:xfrm>
        </p:grpSpPr>
        <p:pic>
          <p:nvPicPr>
            <p:cNvPr id="1039" name="Picture 15" descr="penn med logo"/>
            <p:cNvPicPr>
              <a:picLocks noChangeAspect="1" noChangeArrowheads="1"/>
            </p:cNvPicPr>
            <p:nvPr/>
          </p:nvPicPr>
          <p:blipFill>
            <a:blip r:embed="rId13" cstate="print"/>
            <a:srcRect/>
            <a:stretch>
              <a:fillRect/>
            </a:stretch>
          </p:blipFill>
          <p:spPr bwMode="auto">
            <a:xfrm>
              <a:off x="265" y="4135"/>
              <a:ext cx="754" cy="170"/>
            </a:xfrm>
            <a:prstGeom prst="rect">
              <a:avLst/>
            </a:prstGeom>
            <a:noFill/>
          </p:spPr>
        </p:pic>
        <p:sp>
          <p:nvSpPr>
            <p:cNvPr id="1033" name="Line 9"/>
            <p:cNvSpPr>
              <a:spLocks noChangeShapeType="1"/>
            </p:cNvSpPr>
            <p:nvPr/>
          </p:nvSpPr>
          <p:spPr bwMode="auto">
            <a:xfrm>
              <a:off x="0" y="4093"/>
              <a:ext cx="5760" cy="0"/>
            </a:xfrm>
            <a:prstGeom prst="line">
              <a:avLst/>
            </a:prstGeom>
            <a:noFill/>
            <a:ln w="12700">
              <a:solidFill>
                <a:srgbClr val="969696"/>
              </a:solidFill>
              <a:round/>
              <a:headEnd type="none" w="sm" len="sm"/>
              <a:tailEnd type="none" w="sm" len="sm"/>
            </a:ln>
            <a:effectLst/>
          </p:spPr>
          <p:txBody>
            <a:bodyPr/>
            <a:lstStyle/>
            <a:p>
              <a:endParaRPr lang="en-US" sz="1400"/>
            </a:p>
          </p:txBody>
        </p:sp>
        <p:sp>
          <p:nvSpPr>
            <p:cNvPr id="1037" name="Line 13"/>
            <p:cNvSpPr>
              <a:spLocks noChangeShapeType="1"/>
            </p:cNvSpPr>
            <p:nvPr/>
          </p:nvSpPr>
          <p:spPr bwMode="auto">
            <a:xfrm>
              <a:off x="0" y="424"/>
              <a:ext cx="5760" cy="0"/>
            </a:xfrm>
            <a:prstGeom prst="line">
              <a:avLst/>
            </a:prstGeom>
            <a:noFill/>
            <a:ln w="12700">
              <a:solidFill>
                <a:srgbClr val="969696"/>
              </a:solidFill>
              <a:round/>
              <a:headEnd type="none" w="sm" len="sm"/>
              <a:tailEnd type="none" w="sm" len="sm"/>
            </a:ln>
            <a:effectLst/>
          </p:spPr>
          <p:txBody>
            <a:bodyPr/>
            <a:lstStyle/>
            <a:p>
              <a:endParaRPr lang="en-US" sz="1400"/>
            </a:p>
          </p:txBody>
        </p:sp>
      </p:grpSp>
    </p:spTree>
    <p:extLst>
      <p:ext uri="{BB962C8B-B14F-4D97-AF65-F5344CB8AC3E}">
        <p14:creationId xmlns:p14="http://schemas.microsoft.com/office/powerpoint/2010/main" val="1243313002"/>
      </p:ext>
    </p:extLst>
  </p:cSld>
  <p:clrMap bg1="lt1" tx1="dk1" bg2="lt2" tx2="dk2" accent1="accent1" accent2="accent2" accent3="accent3" accent4="accent4" accent5="accent5" accent6="accent6" hlink="hlink" folHlink="folHlink"/>
  <p:sldLayoutIdLst>
    <p:sldLayoutId id="2147483708"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69890" rtl="0" eaLnBrk="1" fontAlgn="base" hangingPunct="1">
        <a:spcBef>
          <a:spcPct val="0"/>
        </a:spcBef>
        <a:spcAft>
          <a:spcPct val="0"/>
        </a:spcAft>
        <a:defRPr sz="3200" b="1">
          <a:solidFill>
            <a:srgbClr val="AA2B3E"/>
          </a:solidFill>
          <a:latin typeface="+mj-lt"/>
          <a:ea typeface="+mj-ea"/>
          <a:cs typeface="+mj-cs"/>
        </a:defRPr>
      </a:lvl1pPr>
      <a:lvl2pPr algn="l" defTabSz="969890" rtl="0" eaLnBrk="1" fontAlgn="base" hangingPunct="1">
        <a:spcBef>
          <a:spcPct val="0"/>
        </a:spcBef>
        <a:spcAft>
          <a:spcPct val="0"/>
        </a:spcAft>
        <a:defRPr sz="3200" b="1">
          <a:solidFill>
            <a:srgbClr val="AA2B3E"/>
          </a:solidFill>
          <a:latin typeface="Arial" pitchFamily="34" charset="0"/>
        </a:defRPr>
      </a:lvl2pPr>
      <a:lvl3pPr algn="l" defTabSz="969890" rtl="0" eaLnBrk="1" fontAlgn="base" hangingPunct="1">
        <a:spcBef>
          <a:spcPct val="0"/>
        </a:spcBef>
        <a:spcAft>
          <a:spcPct val="0"/>
        </a:spcAft>
        <a:defRPr sz="3200" b="1">
          <a:solidFill>
            <a:srgbClr val="AA2B3E"/>
          </a:solidFill>
          <a:latin typeface="Arial" pitchFamily="34" charset="0"/>
        </a:defRPr>
      </a:lvl3pPr>
      <a:lvl4pPr algn="l" defTabSz="969890" rtl="0" eaLnBrk="1" fontAlgn="base" hangingPunct="1">
        <a:spcBef>
          <a:spcPct val="0"/>
        </a:spcBef>
        <a:spcAft>
          <a:spcPct val="0"/>
        </a:spcAft>
        <a:defRPr sz="3200" b="1">
          <a:solidFill>
            <a:srgbClr val="AA2B3E"/>
          </a:solidFill>
          <a:latin typeface="Arial" pitchFamily="34" charset="0"/>
        </a:defRPr>
      </a:lvl4pPr>
      <a:lvl5pPr algn="l" defTabSz="969890" rtl="0" eaLnBrk="1" fontAlgn="base" hangingPunct="1">
        <a:spcBef>
          <a:spcPct val="0"/>
        </a:spcBef>
        <a:spcAft>
          <a:spcPct val="0"/>
        </a:spcAft>
        <a:defRPr sz="3200" b="1">
          <a:solidFill>
            <a:srgbClr val="AA2B3E"/>
          </a:solidFill>
          <a:latin typeface="Arial" pitchFamily="34" charset="0"/>
        </a:defRPr>
      </a:lvl5pPr>
      <a:lvl6pPr marL="457167" algn="l" defTabSz="969890" rtl="0" eaLnBrk="1" fontAlgn="base" hangingPunct="1">
        <a:spcBef>
          <a:spcPct val="0"/>
        </a:spcBef>
        <a:spcAft>
          <a:spcPct val="0"/>
        </a:spcAft>
        <a:defRPr sz="3200" b="1">
          <a:solidFill>
            <a:srgbClr val="AA2B3E"/>
          </a:solidFill>
          <a:latin typeface="Arial" pitchFamily="34" charset="0"/>
        </a:defRPr>
      </a:lvl6pPr>
      <a:lvl7pPr marL="914332" algn="l" defTabSz="969890" rtl="0" eaLnBrk="1" fontAlgn="base" hangingPunct="1">
        <a:spcBef>
          <a:spcPct val="0"/>
        </a:spcBef>
        <a:spcAft>
          <a:spcPct val="0"/>
        </a:spcAft>
        <a:defRPr sz="3200" b="1">
          <a:solidFill>
            <a:srgbClr val="AA2B3E"/>
          </a:solidFill>
          <a:latin typeface="Arial" pitchFamily="34" charset="0"/>
        </a:defRPr>
      </a:lvl7pPr>
      <a:lvl8pPr marL="1371498" algn="l" defTabSz="969890" rtl="0" eaLnBrk="1" fontAlgn="base" hangingPunct="1">
        <a:spcBef>
          <a:spcPct val="0"/>
        </a:spcBef>
        <a:spcAft>
          <a:spcPct val="0"/>
        </a:spcAft>
        <a:defRPr sz="3200" b="1">
          <a:solidFill>
            <a:srgbClr val="AA2B3E"/>
          </a:solidFill>
          <a:latin typeface="Arial" pitchFamily="34" charset="0"/>
        </a:defRPr>
      </a:lvl8pPr>
      <a:lvl9pPr marL="1828664" algn="l" defTabSz="969890" rtl="0" eaLnBrk="1" fontAlgn="base" hangingPunct="1">
        <a:spcBef>
          <a:spcPct val="0"/>
        </a:spcBef>
        <a:spcAft>
          <a:spcPct val="0"/>
        </a:spcAft>
        <a:defRPr sz="3200" b="1">
          <a:solidFill>
            <a:srgbClr val="AA2B3E"/>
          </a:solidFill>
          <a:latin typeface="Arial" pitchFamily="34" charset="0"/>
        </a:defRPr>
      </a:lvl9pPr>
    </p:titleStyle>
    <p:bodyStyle>
      <a:lvl1pPr marL="242871" indent="-242871" algn="l" defTabSz="901632" rtl="0" eaLnBrk="1" fontAlgn="base" hangingPunct="1">
        <a:spcBef>
          <a:spcPts val="400"/>
        </a:spcBef>
        <a:spcAft>
          <a:spcPts val="200"/>
        </a:spcAft>
        <a:buClr>
          <a:schemeClr val="tx2"/>
        </a:buClr>
        <a:buFont typeface="Wingdings" pitchFamily="2" charset="2"/>
        <a:buChar char="w"/>
        <a:defRPr sz="2000" b="1">
          <a:solidFill>
            <a:srgbClr val="000000"/>
          </a:solidFill>
          <a:latin typeface="+mn-lt"/>
          <a:ea typeface="+mn-ea"/>
          <a:cs typeface="+mn-cs"/>
        </a:defRPr>
      </a:lvl1pPr>
      <a:lvl2pPr marL="660350" indent="-303191" algn="l" defTabSz="901632" rtl="0" eaLnBrk="1" fontAlgn="base" hangingPunct="1">
        <a:spcBef>
          <a:spcPts val="200"/>
        </a:spcBef>
        <a:spcAft>
          <a:spcPts val="200"/>
        </a:spcAft>
        <a:buClr>
          <a:schemeClr val="tx2"/>
        </a:buClr>
        <a:buChar char="•"/>
        <a:defRPr>
          <a:solidFill>
            <a:srgbClr val="000000"/>
          </a:solidFill>
          <a:latin typeface="+mn-lt"/>
        </a:defRPr>
      </a:lvl2pPr>
      <a:lvl3pPr marL="1077833" indent="-303191" algn="l" defTabSz="901632" rtl="0" eaLnBrk="1" fontAlgn="base" hangingPunct="1">
        <a:spcBef>
          <a:spcPts val="200"/>
        </a:spcBef>
        <a:spcAft>
          <a:spcPts val="200"/>
        </a:spcAft>
        <a:buClr>
          <a:schemeClr val="tx2"/>
        </a:buClr>
        <a:buFont typeface="Arial" pitchFamily="34" charset="0"/>
        <a:buChar char="–"/>
        <a:defRPr>
          <a:solidFill>
            <a:srgbClr val="000000"/>
          </a:solidFill>
          <a:latin typeface="+mn-lt"/>
        </a:defRPr>
      </a:lvl3pPr>
      <a:lvl4pPr marL="1438167" indent="-246045" algn="l" defTabSz="901632" rtl="0" eaLnBrk="1" fontAlgn="base" hangingPunct="1">
        <a:spcBef>
          <a:spcPts val="200"/>
        </a:spcBef>
        <a:spcAft>
          <a:spcPts val="200"/>
        </a:spcAft>
        <a:buClr>
          <a:schemeClr val="tx2"/>
        </a:buClr>
        <a:buFont typeface="Franklin Gothic Book" pitchFamily="34" charset="0"/>
        <a:buChar char="○"/>
        <a:defRPr sz="1600">
          <a:solidFill>
            <a:srgbClr val="000000"/>
          </a:solidFill>
          <a:latin typeface="+mn-lt"/>
        </a:defRPr>
      </a:lvl4pPr>
      <a:lvl5pPr marL="1795330" indent="-242871" algn="l" defTabSz="901632" rtl="0" eaLnBrk="1" fontAlgn="base" hangingPunct="1">
        <a:spcBef>
          <a:spcPts val="200"/>
        </a:spcBef>
        <a:spcAft>
          <a:spcPts val="200"/>
        </a:spcAft>
        <a:buClr>
          <a:schemeClr val="tx2"/>
        </a:buClr>
        <a:buFont typeface="Franklin Gothic Book" pitchFamily="34" charset="0"/>
        <a:buChar char="–"/>
        <a:defRPr sz="1600">
          <a:solidFill>
            <a:srgbClr val="000000"/>
          </a:solidFill>
          <a:latin typeface="+mn-lt"/>
        </a:defRPr>
      </a:lvl5pPr>
      <a:lvl6pPr marL="2252494" indent="-242871" algn="l" defTabSz="901632" rtl="0" eaLnBrk="1" fontAlgn="base" hangingPunct="1">
        <a:spcBef>
          <a:spcPts val="200"/>
        </a:spcBef>
        <a:spcAft>
          <a:spcPts val="200"/>
        </a:spcAft>
        <a:buClr>
          <a:schemeClr val="tx2"/>
        </a:buClr>
        <a:buFont typeface="Franklin Gothic Book" pitchFamily="34" charset="0"/>
        <a:buChar char="–"/>
        <a:defRPr sz="1600">
          <a:solidFill>
            <a:srgbClr val="000000"/>
          </a:solidFill>
          <a:latin typeface="+mn-lt"/>
        </a:defRPr>
      </a:lvl6pPr>
      <a:lvl7pPr marL="2709659" indent="-242871" algn="l" defTabSz="901632" rtl="0" eaLnBrk="1" fontAlgn="base" hangingPunct="1">
        <a:spcBef>
          <a:spcPts val="200"/>
        </a:spcBef>
        <a:spcAft>
          <a:spcPts val="200"/>
        </a:spcAft>
        <a:buClr>
          <a:schemeClr val="tx2"/>
        </a:buClr>
        <a:buFont typeface="Franklin Gothic Book" pitchFamily="34" charset="0"/>
        <a:buChar char="–"/>
        <a:defRPr sz="1600">
          <a:solidFill>
            <a:srgbClr val="000000"/>
          </a:solidFill>
          <a:latin typeface="+mn-lt"/>
        </a:defRPr>
      </a:lvl7pPr>
      <a:lvl8pPr marL="3166823" indent="-242871" algn="l" defTabSz="901632" rtl="0" eaLnBrk="1" fontAlgn="base" hangingPunct="1">
        <a:spcBef>
          <a:spcPts val="200"/>
        </a:spcBef>
        <a:spcAft>
          <a:spcPts val="200"/>
        </a:spcAft>
        <a:buClr>
          <a:schemeClr val="tx2"/>
        </a:buClr>
        <a:buFont typeface="Franklin Gothic Book" pitchFamily="34" charset="0"/>
        <a:buChar char="–"/>
        <a:defRPr sz="1600">
          <a:solidFill>
            <a:srgbClr val="000000"/>
          </a:solidFill>
          <a:latin typeface="+mn-lt"/>
        </a:defRPr>
      </a:lvl8pPr>
      <a:lvl9pPr marL="3623991" indent="-242871" algn="l" defTabSz="901632" rtl="0" eaLnBrk="1" fontAlgn="base" hangingPunct="1">
        <a:spcBef>
          <a:spcPts val="200"/>
        </a:spcBef>
        <a:spcAft>
          <a:spcPts val="200"/>
        </a:spcAft>
        <a:buClr>
          <a:schemeClr val="tx2"/>
        </a:buClr>
        <a:buFont typeface="Franklin Gothic Book" pitchFamily="34" charset="0"/>
        <a:buChar char="–"/>
        <a:defRPr sz="1600">
          <a:solidFill>
            <a:srgbClr val="000000"/>
          </a:solidFill>
          <a:latin typeface="+mn-lt"/>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986374" y="825501"/>
            <a:ext cx="10435166" cy="1556550"/>
          </a:xfrm>
          <a:prstGeom prst="rect">
            <a:avLst/>
          </a:prstGeom>
          <a:noFill/>
          <a:ln w="9525">
            <a:noFill/>
            <a:miter lim="800000"/>
            <a:headEnd/>
            <a:tailEnd/>
          </a:ln>
          <a:effectLst/>
        </p:spPr>
        <p:txBody>
          <a:bodyPr vert="horz" wrap="square" lIns="0" tIns="97648" rIns="0" bIns="97648" numCol="1" anchor="t" anchorCtr="0" compatLnSpc="1">
            <a:prstTxWarp prst="textNoShape">
              <a:avLst/>
            </a:prstTxWarp>
            <a:spAutoFit/>
          </a:bodyPr>
          <a:lstStyle/>
          <a:p>
            <a:pPr lvl="0"/>
            <a:r>
              <a:rPr lang="en-US"/>
              <a:t>Level 1</a:t>
            </a:r>
          </a:p>
          <a:p>
            <a:pPr lvl="1"/>
            <a:r>
              <a:rPr lang="en-US"/>
              <a:t>Level two</a:t>
            </a:r>
          </a:p>
          <a:p>
            <a:pPr lvl="2"/>
            <a:r>
              <a:rPr lang="en-US"/>
              <a:t>Level three</a:t>
            </a:r>
          </a:p>
          <a:p>
            <a:pPr lvl="3"/>
            <a:r>
              <a:rPr lang="en-US"/>
              <a:t>Level four</a:t>
            </a:r>
          </a:p>
          <a:p>
            <a:pPr lvl="4"/>
            <a:r>
              <a:rPr lang="en-US"/>
              <a:t>Level five</a:t>
            </a:r>
          </a:p>
        </p:txBody>
      </p:sp>
      <p:sp>
        <p:nvSpPr>
          <p:cNvPr id="1028" name="Rectangle 4"/>
          <p:cNvSpPr>
            <a:spLocks noChangeArrowheads="1"/>
          </p:cNvSpPr>
          <p:nvPr/>
        </p:nvSpPr>
        <p:spPr bwMode="auto">
          <a:xfrm>
            <a:off x="11944903" y="6631030"/>
            <a:ext cx="107401" cy="126958"/>
          </a:xfrm>
          <a:prstGeom prst="rect">
            <a:avLst/>
          </a:prstGeom>
          <a:noFill/>
          <a:ln w="9525">
            <a:noFill/>
            <a:miter lim="800000"/>
            <a:headEnd/>
            <a:tailEnd/>
          </a:ln>
          <a:effectLst/>
        </p:spPr>
        <p:txBody>
          <a:bodyPr wrap="none" lIns="0" tIns="0" rIns="0" bIns="0" anchor="b">
            <a:spAutoFit/>
          </a:bodyPr>
          <a:lstStyle/>
          <a:p>
            <a:pPr algn="r" defTabSz="676226" eaLnBrk="0" hangingPunct="0"/>
            <a:fld id="{AC848804-A545-4852-9ED4-EB210E72B35A}" type="slidenum">
              <a:rPr lang="en-US" sz="825" b="1">
                <a:solidFill>
                  <a:srgbClr val="14397F"/>
                </a:solidFill>
                <a:latin typeface="Franklin Gothic Book" pitchFamily="34" charset="0"/>
              </a:rPr>
              <a:pPr algn="r" defTabSz="676226" eaLnBrk="0" hangingPunct="0"/>
              <a:t>‹#›</a:t>
            </a:fld>
            <a:endParaRPr lang="en-US" sz="825" b="1">
              <a:solidFill>
                <a:srgbClr val="14397F"/>
              </a:solidFill>
              <a:latin typeface="Franklin Gothic Book" pitchFamily="34" charset="0"/>
            </a:endParaRPr>
          </a:p>
        </p:txBody>
      </p:sp>
      <p:sp>
        <p:nvSpPr>
          <p:cNvPr id="1030" name="Rectangle 6"/>
          <p:cNvSpPr>
            <a:spLocks noGrp="1" noChangeArrowheads="1"/>
          </p:cNvSpPr>
          <p:nvPr>
            <p:ph type="title"/>
          </p:nvPr>
        </p:nvSpPr>
        <p:spPr bwMode="auto">
          <a:xfrm>
            <a:off x="605375" y="90488"/>
            <a:ext cx="11360151" cy="558800"/>
          </a:xfrm>
          <a:prstGeom prst="rect">
            <a:avLst/>
          </a:prstGeom>
          <a:noFill/>
          <a:ln w="9525">
            <a:noFill/>
            <a:miter lim="800000"/>
            <a:headEnd/>
            <a:tailEnd/>
          </a:ln>
          <a:effectLst/>
        </p:spPr>
        <p:txBody>
          <a:bodyPr vert="horz" wrap="square" lIns="0" tIns="0" rIns="0" bIns="0" numCol="1" anchor="b" anchorCtr="0" compatLnSpc="1">
            <a:prstTxWarp prst="textNoShape">
              <a:avLst/>
            </a:prstTxWarp>
          </a:bodyPr>
          <a:lstStyle/>
          <a:p>
            <a:pPr lvl="0"/>
            <a:r>
              <a:rPr lang="en-US"/>
              <a:t>Click to edit Master title style</a:t>
            </a:r>
          </a:p>
        </p:txBody>
      </p:sp>
      <p:sp>
        <p:nvSpPr>
          <p:cNvPr id="1032" name="Rectangle 8"/>
          <p:cNvSpPr>
            <a:spLocks noChangeArrowheads="1"/>
          </p:cNvSpPr>
          <p:nvPr/>
        </p:nvSpPr>
        <p:spPr bwMode="auto">
          <a:xfrm>
            <a:off x="3689354" y="6564321"/>
            <a:ext cx="3350683" cy="293244"/>
          </a:xfrm>
          <a:prstGeom prst="rect">
            <a:avLst/>
          </a:prstGeom>
          <a:noFill/>
          <a:ln w="9525">
            <a:noFill/>
            <a:miter lim="800000"/>
            <a:headEnd/>
            <a:tailEnd/>
          </a:ln>
          <a:effectLst/>
        </p:spPr>
        <p:txBody>
          <a:bodyPr lIns="73236" tIns="36619" rIns="73236" bIns="36619">
            <a:spAutoFit/>
          </a:bodyPr>
          <a:lstStyle/>
          <a:p>
            <a:pPr algn="ctr" defTabSz="727418" eaLnBrk="0" hangingPunct="0">
              <a:spcBef>
                <a:spcPct val="50000"/>
              </a:spcBef>
            </a:pPr>
            <a:endParaRPr lang="en-US" sz="1425">
              <a:solidFill>
                <a:schemeClr val="tx1"/>
              </a:solidFill>
            </a:endParaRPr>
          </a:p>
        </p:txBody>
      </p:sp>
      <p:grpSp>
        <p:nvGrpSpPr>
          <p:cNvPr id="1053" name="Group 29"/>
          <p:cNvGrpSpPr>
            <a:grpSpLocks/>
          </p:cNvGrpSpPr>
          <p:nvPr/>
        </p:nvGrpSpPr>
        <p:grpSpPr bwMode="auto">
          <a:xfrm>
            <a:off x="0" y="673100"/>
            <a:ext cx="12192000" cy="6161088"/>
            <a:chOff x="0" y="424"/>
            <a:chExt cx="5760" cy="3881"/>
          </a:xfrm>
        </p:grpSpPr>
        <p:pic>
          <p:nvPicPr>
            <p:cNvPr id="1039" name="Picture 15" descr="penn med logo"/>
            <p:cNvPicPr>
              <a:picLocks noChangeAspect="1" noChangeArrowheads="1"/>
            </p:cNvPicPr>
            <p:nvPr/>
          </p:nvPicPr>
          <p:blipFill>
            <a:blip r:embed="rId13" cstate="print"/>
            <a:srcRect/>
            <a:stretch>
              <a:fillRect/>
            </a:stretch>
          </p:blipFill>
          <p:spPr bwMode="auto">
            <a:xfrm>
              <a:off x="265" y="4135"/>
              <a:ext cx="1006" cy="170"/>
            </a:xfrm>
            <a:prstGeom prst="rect">
              <a:avLst/>
            </a:prstGeom>
            <a:noFill/>
          </p:spPr>
        </p:pic>
        <p:sp>
          <p:nvSpPr>
            <p:cNvPr id="1033" name="Line 9"/>
            <p:cNvSpPr>
              <a:spLocks noChangeShapeType="1"/>
            </p:cNvSpPr>
            <p:nvPr/>
          </p:nvSpPr>
          <p:spPr bwMode="auto">
            <a:xfrm>
              <a:off x="0" y="4093"/>
              <a:ext cx="5760" cy="0"/>
            </a:xfrm>
            <a:prstGeom prst="line">
              <a:avLst/>
            </a:prstGeom>
            <a:noFill/>
            <a:ln w="12700">
              <a:solidFill>
                <a:srgbClr val="969696"/>
              </a:solidFill>
              <a:round/>
              <a:headEnd type="none" w="sm" len="sm"/>
              <a:tailEnd type="none" w="sm" len="sm"/>
            </a:ln>
            <a:effectLst/>
          </p:spPr>
          <p:txBody>
            <a:bodyPr/>
            <a:lstStyle/>
            <a:p>
              <a:endParaRPr lang="en-US" sz="1051"/>
            </a:p>
          </p:txBody>
        </p:sp>
        <p:sp>
          <p:nvSpPr>
            <p:cNvPr id="1037" name="Line 13"/>
            <p:cNvSpPr>
              <a:spLocks noChangeShapeType="1"/>
            </p:cNvSpPr>
            <p:nvPr/>
          </p:nvSpPr>
          <p:spPr bwMode="auto">
            <a:xfrm>
              <a:off x="0" y="424"/>
              <a:ext cx="5760" cy="0"/>
            </a:xfrm>
            <a:prstGeom prst="line">
              <a:avLst/>
            </a:prstGeom>
            <a:noFill/>
            <a:ln w="12700">
              <a:solidFill>
                <a:srgbClr val="969696"/>
              </a:solidFill>
              <a:round/>
              <a:headEnd type="none" w="sm" len="sm"/>
              <a:tailEnd type="none" w="sm" len="sm"/>
            </a:ln>
            <a:effectLst/>
          </p:spPr>
          <p:txBody>
            <a:bodyPr/>
            <a:lstStyle/>
            <a:p>
              <a:endParaRPr lang="en-US" sz="1051"/>
            </a:p>
          </p:txBody>
        </p:sp>
      </p:grpSp>
    </p:spTree>
    <p:extLst>
      <p:ext uri="{BB962C8B-B14F-4D97-AF65-F5344CB8AC3E}">
        <p14:creationId xmlns:p14="http://schemas.microsoft.com/office/powerpoint/2010/main" val="40468085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27418" rtl="0" eaLnBrk="1" fontAlgn="base" hangingPunct="1">
        <a:spcBef>
          <a:spcPct val="0"/>
        </a:spcBef>
        <a:spcAft>
          <a:spcPct val="0"/>
        </a:spcAft>
        <a:defRPr sz="2400" b="1">
          <a:solidFill>
            <a:srgbClr val="AA2B3E"/>
          </a:solidFill>
          <a:latin typeface="+mj-lt"/>
          <a:ea typeface="+mj-ea"/>
          <a:cs typeface="+mj-cs"/>
        </a:defRPr>
      </a:lvl1pPr>
      <a:lvl2pPr algn="l" defTabSz="727418" rtl="0" eaLnBrk="1" fontAlgn="base" hangingPunct="1">
        <a:spcBef>
          <a:spcPct val="0"/>
        </a:spcBef>
        <a:spcAft>
          <a:spcPct val="0"/>
        </a:spcAft>
        <a:defRPr sz="2400" b="1">
          <a:solidFill>
            <a:srgbClr val="AA2B3E"/>
          </a:solidFill>
          <a:latin typeface="Arial" pitchFamily="34" charset="0"/>
        </a:defRPr>
      </a:lvl2pPr>
      <a:lvl3pPr algn="l" defTabSz="727418" rtl="0" eaLnBrk="1" fontAlgn="base" hangingPunct="1">
        <a:spcBef>
          <a:spcPct val="0"/>
        </a:spcBef>
        <a:spcAft>
          <a:spcPct val="0"/>
        </a:spcAft>
        <a:defRPr sz="2400" b="1">
          <a:solidFill>
            <a:srgbClr val="AA2B3E"/>
          </a:solidFill>
          <a:latin typeface="Arial" pitchFamily="34" charset="0"/>
        </a:defRPr>
      </a:lvl3pPr>
      <a:lvl4pPr algn="l" defTabSz="727418" rtl="0" eaLnBrk="1" fontAlgn="base" hangingPunct="1">
        <a:spcBef>
          <a:spcPct val="0"/>
        </a:spcBef>
        <a:spcAft>
          <a:spcPct val="0"/>
        </a:spcAft>
        <a:defRPr sz="2400" b="1">
          <a:solidFill>
            <a:srgbClr val="AA2B3E"/>
          </a:solidFill>
          <a:latin typeface="Arial" pitchFamily="34" charset="0"/>
        </a:defRPr>
      </a:lvl4pPr>
      <a:lvl5pPr algn="l" defTabSz="727418" rtl="0" eaLnBrk="1" fontAlgn="base" hangingPunct="1">
        <a:spcBef>
          <a:spcPct val="0"/>
        </a:spcBef>
        <a:spcAft>
          <a:spcPct val="0"/>
        </a:spcAft>
        <a:defRPr sz="2400" b="1">
          <a:solidFill>
            <a:srgbClr val="AA2B3E"/>
          </a:solidFill>
          <a:latin typeface="Arial" pitchFamily="34" charset="0"/>
        </a:defRPr>
      </a:lvl5pPr>
      <a:lvl6pPr marL="342874" algn="l" defTabSz="727418" rtl="0" eaLnBrk="1" fontAlgn="base" hangingPunct="1">
        <a:spcBef>
          <a:spcPct val="0"/>
        </a:spcBef>
        <a:spcAft>
          <a:spcPct val="0"/>
        </a:spcAft>
        <a:defRPr sz="2400" b="1">
          <a:solidFill>
            <a:srgbClr val="AA2B3E"/>
          </a:solidFill>
          <a:latin typeface="Arial" pitchFamily="34" charset="0"/>
        </a:defRPr>
      </a:lvl6pPr>
      <a:lvl7pPr marL="685750" algn="l" defTabSz="727418" rtl="0" eaLnBrk="1" fontAlgn="base" hangingPunct="1">
        <a:spcBef>
          <a:spcPct val="0"/>
        </a:spcBef>
        <a:spcAft>
          <a:spcPct val="0"/>
        </a:spcAft>
        <a:defRPr sz="2400" b="1">
          <a:solidFill>
            <a:srgbClr val="AA2B3E"/>
          </a:solidFill>
          <a:latin typeface="Arial" pitchFamily="34" charset="0"/>
        </a:defRPr>
      </a:lvl7pPr>
      <a:lvl8pPr marL="1028624" algn="l" defTabSz="727418" rtl="0" eaLnBrk="1" fontAlgn="base" hangingPunct="1">
        <a:spcBef>
          <a:spcPct val="0"/>
        </a:spcBef>
        <a:spcAft>
          <a:spcPct val="0"/>
        </a:spcAft>
        <a:defRPr sz="2400" b="1">
          <a:solidFill>
            <a:srgbClr val="AA2B3E"/>
          </a:solidFill>
          <a:latin typeface="Arial" pitchFamily="34" charset="0"/>
        </a:defRPr>
      </a:lvl8pPr>
      <a:lvl9pPr marL="1371498" algn="l" defTabSz="727418" rtl="0" eaLnBrk="1" fontAlgn="base" hangingPunct="1">
        <a:spcBef>
          <a:spcPct val="0"/>
        </a:spcBef>
        <a:spcAft>
          <a:spcPct val="0"/>
        </a:spcAft>
        <a:defRPr sz="2400" b="1">
          <a:solidFill>
            <a:srgbClr val="AA2B3E"/>
          </a:solidFill>
          <a:latin typeface="Arial" pitchFamily="34" charset="0"/>
        </a:defRPr>
      </a:lvl9pPr>
    </p:titleStyle>
    <p:bodyStyle>
      <a:lvl1pPr marL="182154" indent="-182154" algn="l" defTabSz="676226" rtl="0" eaLnBrk="1" fontAlgn="base" hangingPunct="1">
        <a:spcBef>
          <a:spcPts val="300"/>
        </a:spcBef>
        <a:spcAft>
          <a:spcPts val="151"/>
        </a:spcAft>
        <a:buClr>
          <a:schemeClr val="tx2"/>
        </a:buClr>
        <a:buFont typeface="Wingdings" pitchFamily="2" charset="2"/>
        <a:buChar char="w"/>
        <a:defRPr sz="1500" b="1">
          <a:solidFill>
            <a:srgbClr val="000000"/>
          </a:solidFill>
          <a:latin typeface="+mn-lt"/>
          <a:ea typeface="+mn-ea"/>
          <a:cs typeface="+mn-cs"/>
        </a:defRPr>
      </a:lvl1pPr>
      <a:lvl2pPr marL="495264" indent="-227394" algn="l" defTabSz="676226" rtl="0" eaLnBrk="1" fontAlgn="base" hangingPunct="1">
        <a:spcBef>
          <a:spcPts val="151"/>
        </a:spcBef>
        <a:spcAft>
          <a:spcPts val="151"/>
        </a:spcAft>
        <a:buClr>
          <a:schemeClr val="tx2"/>
        </a:buClr>
        <a:buChar char="•"/>
        <a:defRPr>
          <a:solidFill>
            <a:srgbClr val="000000"/>
          </a:solidFill>
          <a:latin typeface="+mn-lt"/>
        </a:defRPr>
      </a:lvl2pPr>
      <a:lvl3pPr marL="808374" indent="-227394" algn="l" defTabSz="676226" rtl="0" eaLnBrk="1" fontAlgn="base" hangingPunct="1">
        <a:spcBef>
          <a:spcPts val="151"/>
        </a:spcBef>
        <a:spcAft>
          <a:spcPts val="151"/>
        </a:spcAft>
        <a:buClr>
          <a:schemeClr val="tx2"/>
        </a:buClr>
        <a:buFont typeface="Arial" pitchFamily="34" charset="0"/>
        <a:buChar char="–"/>
        <a:defRPr>
          <a:solidFill>
            <a:srgbClr val="000000"/>
          </a:solidFill>
          <a:latin typeface="+mn-lt"/>
        </a:defRPr>
      </a:lvl3pPr>
      <a:lvl4pPr marL="1078626" indent="-184534" algn="l" defTabSz="676226" rtl="0" eaLnBrk="1" fontAlgn="base" hangingPunct="1">
        <a:spcBef>
          <a:spcPts val="151"/>
        </a:spcBef>
        <a:spcAft>
          <a:spcPts val="151"/>
        </a:spcAft>
        <a:buClr>
          <a:schemeClr val="tx2"/>
        </a:buClr>
        <a:buFont typeface="Franklin Gothic Book" pitchFamily="34" charset="0"/>
        <a:buChar char="○"/>
        <a:defRPr sz="1200">
          <a:solidFill>
            <a:srgbClr val="000000"/>
          </a:solidFill>
          <a:latin typeface="+mn-lt"/>
        </a:defRPr>
      </a:lvl4pPr>
      <a:lvl5pPr marL="1346497" indent="-182154" algn="l" defTabSz="676226" rtl="0" eaLnBrk="1" fontAlgn="base" hangingPunct="1">
        <a:spcBef>
          <a:spcPts val="151"/>
        </a:spcBef>
        <a:spcAft>
          <a:spcPts val="151"/>
        </a:spcAft>
        <a:buClr>
          <a:schemeClr val="tx2"/>
        </a:buClr>
        <a:buFont typeface="Franklin Gothic Book" pitchFamily="34" charset="0"/>
        <a:buChar char="–"/>
        <a:defRPr sz="1200">
          <a:solidFill>
            <a:srgbClr val="000000"/>
          </a:solidFill>
          <a:latin typeface="+mn-lt"/>
        </a:defRPr>
      </a:lvl5pPr>
      <a:lvl6pPr marL="1689370" indent="-182154" algn="l" defTabSz="676226" rtl="0" eaLnBrk="1" fontAlgn="base" hangingPunct="1">
        <a:spcBef>
          <a:spcPts val="151"/>
        </a:spcBef>
        <a:spcAft>
          <a:spcPts val="151"/>
        </a:spcAft>
        <a:buClr>
          <a:schemeClr val="tx2"/>
        </a:buClr>
        <a:buFont typeface="Franklin Gothic Book" pitchFamily="34" charset="0"/>
        <a:buChar char="–"/>
        <a:defRPr sz="1200">
          <a:solidFill>
            <a:srgbClr val="000000"/>
          </a:solidFill>
          <a:latin typeface="+mn-lt"/>
        </a:defRPr>
      </a:lvl6pPr>
      <a:lvl7pPr marL="2032245" indent="-182154" algn="l" defTabSz="676226" rtl="0" eaLnBrk="1" fontAlgn="base" hangingPunct="1">
        <a:spcBef>
          <a:spcPts val="151"/>
        </a:spcBef>
        <a:spcAft>
          <a:spcPts val="151"/>
        </a:spcAft>
        <a:buClr>
          <a:schemeClr val="tx2"/>
        </a:buClr>
        <a:buFont typeface="Franklin Gothic Book" pitchFamily="34" charset="0"/>
        <a:buChar char="–"/>
        <a:defRPr sz="1200">
          <a:solidFill>
            <a:srgbClr val="000000"/>
          </a:solidFill>
          <a:latin typeface="+mn-lt"/>
        </a:defRPr>
      </a:lvl7pPr>
      <a:lvl8pPr marL="2375119" indent="-182154" algn="l" defTabSz="676226" rtl="0" eaLnBrk="1" fontAlgn="base" hangingPunct="1">
        <a:spcBef>
          <a:spcPts val="151"/>
        </a:spcBef>
        <a:spcAft>
          <a:spcPts val="151"/>
        </a:spcAft>
        <a:buClr>
          <a:schemeClr val="tx2"/>
        </a:buClr>
        <a:buFont typeface="Franklin Gothic Book" pitchFamily="34" charset="0"/>
        <a:buChar char="–"/>
        <a:defRPr sz="1200">
          <a:solidFill>
            <a:srgbClr val="000000"/>
          </a:solidFill>
          <a:latin typeface="+mn-lt"/>
        </a:defRPr>
      </a:lvl8pPr>
      <a:lvl9pPr marL="2717993" indent="-182154" algn="l" defTabSz="676226" rtl="0" eaLnBrk="1" fontAlgn="base" hangingPunct="1">
        <a:spcBef>
          <a:spcPts val="151"/>
        </a:spcBef>
        <a:spcAft>
          <a:spcPts val="151"/>
        </a:spcAft>
        <a:buClr>
          <a:schemeClr val="tx2"/>
        </a:buClr>
        <a:buFont typeface="Franklin Gothic Book" pitchFamily="34" charset="0"/>
        <a:buChar char="–"/>
        <a:defRPr sz="1200">
          <a:solidFill>
            <a:srgbClr val="000000"/>
          </a:solidFill>
          <a:latin typeface="+mn-lt"/>
        </a:defRPr>
      </a:lvl9pPr>
    </p:bodyStyle>
    <p:otherStyle>
      <a:defPPr>
        <a:defRPr lang="en-US"/>
      </a:defPPr>
      <a:lvl1pPr marL="0" algn="l" defTabSz="685750" rtl="0" eaLnBrk="1" latinLnBrk="0" hangingPunct="1">
        <a:defRPr sz="1351" kern="1200">
          <a:solidFill>
            <a:schemeClr val="tx1"/>
          </a:solidFill>
          <a:latin typeface="+mn-lt"/>
          <a:ea typeface="+mn-ea"/>
          <a:cs typeface="+mn-cs"/>
        </a:defRPr>
      </a:lvl1pPr>
      <a:lvl2pPr marL="342874" algn="l" defTabSz="685750" rtl="0" eaLnBrk="1" latinLnBrk="0" hangingPunct="1">
        <a:defRPr sz="1351" kern="1200">
          <a:solidFill>
            <a:schemeClr val="tx1"/>
          </a:solidFill>
          <a:latin typeface="+mn-lt"/>
          <a:ea typeface="+mn-ea"/>
          <a:cs typeface="+mn-cs"/>
        </a:defRPr>
      </a:lvl2pPr>
      <a:lvl3pPr marL="685750" algn="l" defTabSz="685750" rtl="0" eaLnBrk="1" latinLnBrk="0" hangingPunct="1">
        <a:defRPr sz="1351" kern="1200">
          <a:solidFill>
            <a:schemeClr val="tx1"/>
          </a:solidFill>
          <a:latin typeface="+mn-lt"/>
          <a:ea typeface="+mn-ea"/>
          <a:cs typeface="+mn-cs"/>
        </a:defRPr>
      </a:lvl3pPr>
      <a:lvl4pPr marL="1028624" algn="l" defTabSz="685750" rtl="0" eaLnBrk="1" latinLnBrk="0" hangingPunct="1">
        <a:defRPr sz="1351" kern="1200">
          <a:solidFill>
            <a:schemeClr val="tx1"/>
          </a:solidFill>
          <a:latin typeface="+mn-lt"/>
          <a:ea typeface="+mn-ea"/>
          <a:cs typeface="+mn-cs"/>
        </a:defRPr>
      </a:lvl4pPr>
      <a:lvl5pPr marL="1371498" algn="l" defTabSz="685750" rtl="0" eaLnBrk="1" latinLnBrk="0" hangingPunct="1">
        <a:defRPr sz="1351" kern="1200">
          <a:solidFill>
            <a:schemeClr val="tx1"/>
          </a:solidFill>
          <a:latin typeface="+mn-lt"/>
          <a:ea typeface="+mn-ea"/>
          <a:cs typeface="+mn-cs"/>
        </a:defRPr>
      </a:lvl5pPr>
      <a:lvl6pPr marL="1714372" algn="l" defTabSz="685750" rtl="0" eaLnBrk="1" latinLnBrk="0" hangingPunct="1">
        <a:defRPr sz="1351" kern="1200">
          <a:solidFill>
            <a:schemeClr val="tx1"/>
          </a:solidFill>
          <a:latin typeface="+mn-lt"/>
          <a:ea typeface="+mn-ea"/>
          <a:cs typeface="+mn-cs"/>
        </a:defRPr>
      </a:lvl6pPr>
      <a:lvl7pPr marL="2057247" algn="l" defTabSz="685750" rtl="0" eaLnBrk="1" latinLnBrk="0" hangingPunct="1">
        <a:defRPr sz="1351" kern="1200">
          <a:solidFill>
            <a:schemeClr val="tx1"/>
          </a:solidFill>
          <a:latin typeface="+mn-lt"/>
          <a:ea typeface="+mn-ea"/>
          <a:cs typeface="+mn-cs"/>
        </a:defRPr>
      </a:lvl7pPr>
      <a:lvl8pPr marL="2400120" algn="l" defTabSz="685750" rtl="0" eaLnBrk="1" latinLnBrk="0" hangingPunct="1">
        <a:defRPr sz="1351" kern="1200">
          <a:solidFill>
            <a:schemeClr val="tx1"/>
          </a:solidFill>
          <a:latin typeface="+mn-lt"/>
          <a:ea typeface="+mn-ea"/>
          <a:cs typeface="+mn-cs"/>
        </a:defRPr>
      </a:lvl8pPr>
      <a:lvl9pPr marL="2742994" algn="l" defTabSz="685750" rtl="0" eaLnBrk="1" latinLnBrk="0" hangingPunct="1">
        <a:defRPr sz="1351"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986374" y="825501"/>
            <a:ext cx="10435166" cy="155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97648" rIns="0" bIns="97648" numCol="1" anchor="t" anchorCtr="0" compatLnSpc="1">
            <a:prstTxWarp prst="textNoShape">
              <a:avLst/>
            </a:prstTxWarp>
            <a:spAutoFit/>
          </a:bodyPr>
          <a:lstStyle/>
          <a:p>
            <a:pPr lvl="0"/>
            <a:r>
              <a:rPr lang="en-US" altLang="en-US"/>
              <a:t>Level 1</a:t>
            </a:r>
          </a:p>
          <a:p>
            <a:pPr lvl="1"/>
            <a:r>
              <a:rPr lang="en-US" altLang="en-US"/>
              <a:t>Level two</a:t>
            </a:r>
          </a:p>
          <a:p>
            <a:pPr lvl="2"/>
            <a:r>
              <a:rPr lang="en-US" altLang="en-US"/>
              <a:t>Level three</a:t>
            </a:r>
          </a:p>
          <a:p>
            <a:pPr lvl="3"/>
            <a:r>
              <a:rPr lang="en-US" altLang="en-US"/>
              <a:t>Level four</a:t>
            </a:r>
          </a:p>
          <a:p>
            <a:pPr lvl="4"/>
            <a:r>
              <a:rPr lang="en-US" altLang="en-US"/>
              <a:t>Level five</a:t>
            </a:r>
          </a:p>
        </p:txBody>
      </p:sp>
      <p:sp>
        <p:nvSpPr>
          <p:cNvPr id="1027" name="Rectangle 4"/>
          <p:cNvSpPr>
            <a:spLocks noChangeArrowheads="1"/>
          </p:cNvSpPr>
          <p:nvPr/>
        </p:nvSpPr>
        <p:spPr bwMode="auto">
          <a:xfrm>
            <a:off x="11944903" y="6631030"/>
            <a:ext cx="107401" cy="126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01700" eaLnBrk="0" hangingPunct="0">
              <a:defRPr sz="1400">
                <a:solidFill>
                  <a:schemeClr val="tx2"/>
                </a:solidFill>
                <a:latin typeface="Arial" panose="020B0604020202020204" pitchFamily="34" charset="0"/>
              </a:defRPr>
            </a:lvl1pPr>
            <a:lvl2pPr marL="742950" indent="-285750" defTabSz="901700" eaLnBrk="0" hangingPunct="0">
              <a:defRPr sz="1400">
                <a:solidFill>
                  <a:schemeClr val="tx2"/>
                </a:solidFill>
                <a:latin typeface="Arial" panose="020B0604020202020204" pitchFamily="34" charset="0"/>
              </a:defRPr>
            </a:lvl2pPr>
            <a:lvl3pPr marL="1143000" indent="-228600" defTabSz="901700" eaLnBrk="0" hangingPunct="0">
              <a:defRPr sz="1400">
                <a:solidFill>
                  <a:schemeClr val="tx2"/>
                </a:solidFill>
                <a:latin typeface="Arial" panose="020B0604020202020204" pitchFamily="34" charset="0"/>
              </a:defRPr>
            </a:lvl3pPr>
            <a:lvl4pPr marL="1600200" indent="-228600" defTabSz="901700" eaLnBrk="0" hangingPunct="0">
              <a:defRPr sz="1400">
                <a:solidFill>
                  <a:schemeClr val="tx2"/>
                </a:solidFill>
                <a:latin typeface="Arial" panose="020B0604020202020204" pitchFamily="34" charset="0"/>
              </a:defRPr>
            </a:lvl4pPr>
            <a:lvl5pPr marL="2057400" indent="-228600" defTabSz="901700" eaLnBrk="0" hangingPunct="0">
              <a:defRPr sz="1400">
                <a:solidFill>
                  <a:schemeClr val="tx2"/>
                </a:solidFill>
                <a:latin typeface="Arial" panose="020B0604020202020204" pitchFamily="34" charset="0"/>
              </a:defRPr>
            </a:lvl5pPr>
            <a:lvl6pPr marL="2514600" indent="-228600" defTabSz="901700" eaLnBrk="0" fontAlgn="base" hangingPunct="0">
              <a:spcBef>
                <a:spcPct val="0"/>
              </a:spcBef>
              <a:spcAft>
                <a:spcPct val="0"/>
              </a:spcAft>
              <a:defRPr sz="1400">
                <a:solidFill>
                  <a:schemeClr val="tx2"/>
                </a:solidFill>
                <a:latin typeface="Arial" panose="020B0604020202020204" pitchFamily="34" charset="0"/>
              </a:defRPr>
            </a:lvl6pPr>
            <a:lvl7pPr marL="2971800" indent="-228600" defTabSz="901700" eaLnBrk="0" fontAlgn="base" hangingPunct="0">
              <a:spcBef>
                <a:spcPct val="0"/>
              </a:spcBef>
              <a:spcAft>
                <a:spcPct val="0"/>
              </a:spcAft>
              <a:defRPr sz="1400">
                <a:solidFill>
                  <a:schemeClr val="tx2"/>
                </a:solidFill>
                <a:latin typeface="Arial" panose="020B0604020202020204" pitchFamily="34" charset="0"/>
              </a:defRPr>
            </a:lvl7pPr>
            <a:lvl8pPr marL="3429000" indent="-228600" defTabSz="901700" eaLnBrk="0" fontAlgn="base" hangingPunct="0">
              <a:spcBef>
                <a:spcPct val="0"/>
              </a:spcBef>
              <a:spcAft>
                <a:spcPct val="0"/>
              </a:spcAft>
              <a:defRPr sz="1400">
                <a:solidFill>
                  <a:schemeClr val="tx2"/>
                </a:solidFill>
                <a:latin typeface="Arial" panose="020B0604020202020204" pitchFamily="34" charset="0"/>
              </a:defRPr>
            </a:lvl8pPr>
            <a:lvl9pPr marL="3886200" indent="-228600" defTabSz="901700" eaLnBrk="0" fontAlgn="base" hangingPunct="0">
              <a:spcBef>
                <a:spcPct val="0"/>
              </a:spcBef>
              <a:spcAft>
                <a:spcPct val="0"/>
              </a:spcAft>
              <a:defRPr sz="1400">
                <a:solidFill>
                  <a:schemeClr val="tx2"/>
                </a:solidFill>
                <a:latin typeface="Arial" panose="020B0604020202020204" pitchFamily="34" charset="0"/>
              </a:defRPr>
            </a:lvl9pPr>
          </a:lstStyle>
          <a:p>
            <a:pPr algn="r"/>
            <a:fld id="{A58DC16D-CFC6-427F-8500-A619AE4F9437}" type="slidenum">
              <a:rPr lang="en-US" altLang="en-US" sz="825" b="1">
                <a:solidFill>
                  <a:srgbClr val="14397F"/>
                </a:solidFill>
                <a:latin typeface="Franklin Gothic Book" panose="020B0503020102020204" pitchFamily="34" charset="0"/>
              </a:rPr>
              <a:pPr algn="r"/>
              <a:t>‹#›</a:t>
            </a:fld>
            <a:endParaRPr lang="en-US" altLang="en-US" sz="825" b="1">
              <a:solidFill>
                <a:srgbClr val="14397F"/>
              </a:solidFill>
              <a:latin typeface="Franklin Gothic Book" panose="020B0503020102020204" pitchFamily="34" charset="0"/>
            </a:endParaRPr>
          </a:p>
        </p:txBody>
      </p:sp>
      <p:sp>
        <p:nvSpPr>
          <p:cNvPr id="1028" name="Rectangle 6"/>
          <p:cNvSpPr>
            <a:spLocks noGrp="1" noChangeArrowheads="1"/>
          </p:cNvSpPr>
          <p:nvPr>
            <p:ph type="title"/>
          </p:nvPr>
        </p:nvSpPr>
        <p:spPr bwMode="auto">
          <a:xfrm>
            <a:off x="605375" y="90488"/>
            <a:ext cx="11360151"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bodyPr>
          <a:lstStyle/>
          <a:p>
            <a:pPr lvl="0"/>
            <a:r>
              <a:rPr lang="en-US" altLang="en-US"/>
              <a:t>Click to edit Master title style</a:t>
            </a:r>
          </a:p>
        </p:txBody>
      </p:sp>
      <p:sp>
        <p:nvSpPr>
          <p:cNvPr id="1029" name="Rectangle 8"/>
          <p:cNvSpPr>
            <a:spLocks noChangeArrowheads="1"/>
          </p:cNvSpPr>
          <p:nvPr/>
        </p:nvSpPr>
        <p:spPr bwMode="auto">
          <a:xfrm>
            <a:off x="3689354" y="6564321"/>
            <a:ext cx="3350683" cy="293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3236" tIns="36619" rIns="73236" bIns="36619">
            <a:spAutoFit/>
          </a:bodyPr>
          <a:lstStyle>
            <a:lvl1pPr defTabSz="969963" eaLnBrk="0" hangingPunct="0">
              <a:defRPr sz="1400">
                <a:solidFill>
                  <a:schemeClr val="tx2"/>
                </a:solidFill>
                <a:latin typeface="Arial" panose="020B0604020202020204" pitchFamily="34" charset="0"/>
              </a:defRPr>
            </a:lvl1pPr>
            <a:lvl2pPr marL="742950" indent="-285750" defTabSz="969963" eaLnBrk="0" hangingPunct="0">
              <a:defRPr sz="1400">
                <a:solidFill>
                  <a:schemeClr val="tx2"/>
                </a:solidFill>
                <a:latin typeface="Arial" panose="020B0604020202020204" pitchFamily="34" charset="0"/>
              </a:defRPr>
            </a:lvl2pPr>
            <a:lvl3pPr marL="1143000" indent="-228600" defTabSz="969963" eaLnBrk="0" hangingPunct="0">
              <a:defRPr sz="1400">
                <a:solidFill>
                  <a:schemeClr val="tx2"/>
                </a:solidFill>
                <a:latin typeface="Arial" panose="020B0604020202020204" pitchFamily="34" charset="0"/>
              </a:defRPr>
            </a:lvl3pPr>
            <a:lvl4pPr marL="1600200" indent="-228600" defTabSz="969963" eaLnBrk="0" hangingPunct="0">
              <a:defRPr sz="1400">
                <a:solidFill>
                  <a:schemeClr val="tx2"/>
                </a:solidFill>
                <a:latin typeface="Arial" panose="020B0604020202020204" pitchFamily="34" charset="0"/>
              </a:defRPr>
            </a:lvl4pPr>
            <a:lvl5pPr marL="2057400" indent="-228600" defTabSz="969963" eaLnBrk="0" hangingPunct="0">
              <a:defRPr sz="1400">
                <a:solidFill>
                  <a:schemeClr val="tx2"/>
                </a:solidFill>
                <a:latin typeface="Arial" panose="020B0604020202020204" pitchFamily="34" charset="0"/>
              </a:defRPr>
            </a:lvl5pPr>
            <a:lvl6pPr marL="2514600" indent="-228600" defTabSz="969963" eaLnBrk="0" fontAlgn="base" hangingPunct="0">
              <a:spcBef>
                <a:spcPct val="0"/>
              </a:spcBef>
              <a:spcAft>
                <a:spcPct val="0"/>
              </a:spcAft>
              <a:defRPr sz="1400">
                <a:solidFill>
                  <a:schemeClr val="tx2"/>
                </a:solidFill>
                <a:latin typeface="Arial" panose="020B0604020202020204" pitchFamily="34" charset="0"/>
              </a:defRPr>
            </a:lvl6pPr>
            <a:lvl7pPr marL="2971800" indent="-228600" defTabSz="969963" eaLnBrk="0" fontAlgn="base" hangingPunct="0">
              <a:spcBef>
                <a:spcPct val="0"/>
              </a:spcBef>
              <a:spcAft>
                <a:spcPct val="0"/>
              </a:spcAft>
              <a:defRPr sz="1400">
                <a:solidFill>
                  <a:schemeClr val="tx2"/>
                </a:solidFill>
                <a:latin typeface="Arial" panose="020B0604020202020204" pitchFamily="34" charset="0"/>
              </a:defRPr>
            </a:lvl7pPr>
            <a:lvl8pPr marL="3429000" indent="-228600" defTabSz="969963" eaLnBrk="0" fontAlgn="base" hangingPunct="0">
              <a:spcBef>
                <a:spcPct val="0"/>
              </a:spcBef>
              <a:spcAft>
                <a:spcPct val="0"/>
              </a:spcAft>
              <a:defRPr sz="1400">
                <a:solidFill>
                  <a:schemeClr val="tx2"/>
                </a:solidFill>
                <a:latin typeface="Arial" panose="020B0604020202020204" pitchFamily="34" charset="0"/>
              </a:defRPr>
            </a:lvl8pPr>
            <a:lvl9pPr marL="3886200" indent="-228600" defTabSz="969963" eaLnBrk="0" fontAlgn="base" hangingPunct="0">
              <a:spcBef>
                <a:spcPct val="0"/>
              </a:spcBef>
              <a:spcAft>
                <a:spcPct val="0"/>
              </a:spcAft>
              <a:defRPr sz="1400">
                <a:solidFill>
                  <a:schemeClr val="tx2"/>
                </a:solidFill>
                <a:latin typeface="Arial" panose="020B0604020202020204" pitchFamily="34" charset="0"/>
              </a:defRPr>
            </a:lvl9pPr>
          </a:lstStyle>
          <a:p>
            <a:pPr algn="ctr">
              <a:spcBef>
                <a:spcPct val="50000"/>
              </a:spcBef>
            </a:pPr>
            <a:endParaRPr lang="en-US" altLang="en-US" sz="1425">
              <a:solidFill>
                <a:schemeClr val="tx1"/>
              </a:solidFill>
            </a:endParaRPr>
          </a:p>
        </p:txBody>
      </p:sp>
      <p:grpSp>
        <p:nvGrpSpPr>
          <p:cNvPr id="1030" name="Group 27"/>
          <p:cNvGrpSpPr>
            <a:grpSpLocks/>
          </p:cNvGrpSpPr>
          <p:nvPr/>
        </p:nvGrpSpPr>
        <p:grpSpPr bwMode="auto">
          <a:xfrm>
            <a:off x="0" y="0"/>
            <a:ext cx="12192000" cy="6858000"/>
            <a:chOff x="0" y="0"/>
            <a:chExt cx="5760" cy="4320"/>
          </a:xfrm>
        </p:grpSpPr>
        <p:pic>
          <p:nvPicPr>
            <p:cNvPr id="1031" name="Picture 15" descr="penn med logo"/>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31" y="4135"/>
              <a:ext cx="1006" cy="1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2"/>
            <p:cNvSpPr>
              <a:spLocks noChangeArrowheads="1"/>
            </p:cNvSpPr>
            <p:nvPr/>
          </p:nvSpPr>
          <p:spPr bwMode="auto">
            <a:xfrm>
              <a:off x="242" y="4094"/>
              <a:ext cx="72" cy="226"/>
            </a:xfrm>
            <a:prstGeom prst="rect">
              <a:avLst/>
            </a:prstGeom>
            <a:solidFill>
              <a:srgbClr val="003264"/>
            </a:solidFill>
            <a:ln>
              <a:noFill/>
            </a:ln>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
            <a:lstStyle>
              <a:lvl1pPr eaLnBrk="0" hangingPunct="0">
                <a:defRPr sz="1400">
                  <a:solidFill>
                    <a:schemeClr val="tx2"/>
                  </a:solidFill>
                  <a:latin typeface="Arial" panose="020B0604020202020204" pitchFamily="34" charset="0"/>
                </a:defRPr>
              </a:lvl1pPr>
              <a:lvl2pPr marL="742950" indent="-285750" eaLnBrk="0" hangingPunct="0">
                <a:defRPr sz="1400">
                  <a:solidFill>
                    <a:schemeClr val="tx2"/>
                  </a:solidFill>
                  <a:latin typeface="Arial" panose="020B0604020202020204" pitchFamily="34" charset="0"/>
                </a:defRPr>
              </a:lvl2pPr>
              <a:lvl3pPr marL="1143000" indent="-228600" eaLnBrk="0" hangingPunct="0">
                <a:defRPr sz="1400">
                  <a:solidFill>
                    <a:schemeClr val="tx2"/>
                  </a:solidFill>
                  <a:latin typeface="Arial" panose="020B0604020202020204" pitchFamily="34" charset="0"/>
                </a:defRPr>
              </a:lvl3pPr>
              <a:lvl4pPr marL="1600200" indent="-228600" eaLnBrk="0" hangingPunct="0">
                <a:defRPr sz="1400">
                  <a:solidFill>
                    <a:schemeClr val="tx2"/>
                  </a:solidFill>
                  <a:latin typeface="Arial" panose="020B0604020202020204" pitchFamily="34" charset="0"/>
                </a:defRPr>
              </a:lvl4pPr>
              <a:lvl5pPr marL="2057400" indent="-228600" eaLnBrk="0" hangingPunct="0">
                <a:defRPr sz="1400">
                  <a:solidFill>
                    <a:schemeClr val="tx2"/>
                  </a:solidFill>
                  <a:latin typeface="Arial" panose="020B0604020202020204" pitchFamily="34" charset="0"/>
                </a:defRPr>
              </a:lvl5pPr>
              <a:lvl6pPr marL="2514600" indent="-228600" eaLnBrk="0" fontAlgn="base" hangingPunct="0">
                <a:spcBef>
                  <a:spcPct val="0"/>
                </a:spcBef>
                <a:spcAft>
                  <a:spcPct val="0"/>
                </a:spcAft>
                <a:defRPr sz="1400">
                  <a:solidFill>
                    <a:schemeClr val="tx2"/>
                  </a:solidFill>
                  <a:latin typeface="Arial" panose="020B0604020202020204" pitchFamily="34" charset="0"/>
                </a:defRPr>
              </a:lvl6pPr>
              <a:lvl7pPr marL="2971800" indent="-228600" eaLnBrk="0" fontAlgn="base" hangingPunct="0">
                <a:spcBef>
                  <a:spcPct val="0"/>
                </a:spcBef>
                <a:spcAft>
                  <a:spcPct val="0"/>
                </a:spcAft>
                <a:defRPr sz="1400">
                  <a:solidFill>
                    <a:schemeClr val="tx2"/>
                  </a:solidFill>
                  <a:latin typeface="Arial" panose="020B0604020202020204" pitchFamily="34" charset="0"/>
                </a:defRPr>
              </a:lvl7pPr>
              <a:lvl8pPr marL="3429000" indent="-228600" eaLnBrk="0" fontAlgn="base" hangingPunct="0">
                <a:spcBef>
                  <a:spcPct val="0"/>
                </a:spcBef>
                <a:spcAft>
                  <a:spcPct val="0"/>
                </a:spcAft>
                <a:defRPr sz="1400">
                  <a:solidFill>
                    <a:schemeClr val="tx2"/>
                  </a:solidFill>
                  <a:latin typeface="Arial" panose="020B0604020202020204" pitchFamily="34" charset="0"/>
                </a:defRPr>
              </a:lvl8pPr>
              <a:lvl9pPr marL="3886200" indent="-228600" eaLnBrk="0" fontAlgn="base" hangingPunct="0">
                <a:spcBef>
                  <a:spcPct val="0"/>
                </a:spcBef>
                <a:spcAft>
                  <a:spcPct val="0"/>
                </a:spcAft>
                <a:defRPr sz="1400">
                  <a:solidFill>
                    <a:schemeClr val="tx2"/>
                  </a:solidFill>
                  <a:latin typeface="Arial" panose="020B0604020202020204" pitchFamily="34" charset="0"/>
                </a:defRPr>
              </a:lvl9pPr>
            </a:lstStyle>
            <a:p>
              <a:pPr eaLnBrk="1" hangingPunct="1"/>
              <a:endParaRPr lang="en-US" altLang="en-US" sz="1051"/>
            </a:p>
          </p:txBody>
        </p:sp>
        <p:sp>
          <p:nvSpPr>
            <p:cNvPr id="1033" name="Line 9"/>
            <p:cNvSpPr>
              <a:spLocks noChangeShapeType="1"/>
            </p:cNvSpPr>
            <p:nvPr/>
          </p:nvSpPr>
          <p:spPr bwMode="auto">
            <a:xfrm>
              <a:off x="0" y="4093"/>
              <a:ext cx="5760" cy="0"/>
            </a:xfrm>
            <a:prstGeom prst="line">
              <a:avLst/>
            </a:prstGeom>
            <a:noFill/>
            <a:ln w="12700">
              <a:solidFill>
                <a:srgbClr val="969696"/>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sz="1051"/>
            </a:p>
          </p:txBody>
        </p:sp>
        <p:sp>
          <p:nvSpPr>
            <p:cNvPr id="1034" name="Line 10"/>
            <p:cNvSpPr>
              <a:spLocks noChangeShapeType="1"/>
            </p:cNvSpPr>
            <p:nvPr/>
          </p:nvSpPr>
          <p:spPr bwMode="auto">
            <a:xfrm flipV="1">
              <a:off x="240" y="0"/>
              <a:ext cx="0" cy="4320"/>
            </a:xfrm>
            <a:prstGeom prst="line">
              <a:avLst/>
            </a:prstGeom>
            <a:noFill/>
            <a:ln w="12700">
              <a:solidFill>
                <a:srgbClr val="969696"/>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sz="1051"/>
            </a:p>
          </p:txBody>
        </p:sp>
        <p:sp>
          <p:nvSpPr>
            <p:cNvPr id="1035" name="Line 13"/>
            <p:cNvSpPr>
              <a:spLocks noChangeShapeType="1"/>
            </p:cNvSpPr>
            <p:nvPr/>
          </p:nvSpPr>
          <p:spPr bwMode="auto">
            <a:xfrm>
              <a:off x="0" y="424"/>
              <a:ext cx="5760" cy="0"/>
            </a:xfrm>
            <a:prstGeom prst="line">
              <a:avLst/>
            </a:prstGeom>
            <a:noFill/>
            <a:ln w="12700">
              <a:solidFill>
                <a:srgbClr val="969696"/>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sz="1051"/>
            </a:p>
          </p:txBody>
        </p:sp>
      </p:grpSp>
    </p:spTree>
    <p:extLst>
      <p:ext uri="{BB962C8B-B14F-4D97-AF65-F5344CB8AC3E}">
        <p14:creationId xmlns:p14="http://schemas.microsoft.com/office/powerpoint/2010/main" val="268070818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27418" rtl="0" eaLnBrk="1" fontAlgn="base" hangingPunct="1">
        <a:spcBef>
          <a:spcPct val="0"/>
        </a:spcBef>
        <a:spcAft>
          <a:spcPct val="0"/>
        </a:spcAft>
        <a:defRPr sz="2400" b="1">
          <a:solidFill>
            <a:srgbClr val="AA2B3E"/>
          </a:solidFill>
          <a:latin typeface="+mj-lt"/>
          <a:ea typeface="+mj-ea"/>
          <a:cs typeface="+mj-cs"/>
        </a:defRPr>
      </a:lvl1pPr>
      <a:lvl2pPr algn="l" defTabSz="727418" rtl="0" eaLnBrk="1" fontAlgn="base" hangingPunct="1">
        <a:spcBef>
          <a:spcPct val="0"/>
        </a:spcBef>
        <a:spcAft>
          <a:spcPct val="0"/>
        </a:spcAft>
        <a:defRPr sz="2400" b="1">
          <a:solidFill>
            <a:srgbClr val="AA2B3E"/>
          </a:solidFill>
          <a:latin typeface="Arial" charset="0"/>
        </a:defRPr>
      </a:lvl2pPr>
      <a:lvl3pPr algn="l" defTabSz="727418" rtl="0" eaLnBrk="1" fontAlgn="base" hangingPunct="1">
        <a:spcBef>
          <a:spcPct val="0"/>
        </a:spcBef>
        <a:spcAft>
          <a:spcPct val="0"/>
        </a:spcAft>
        <a:defRPr sz="2400" b="1">
          <a:solidFill>
            <a:srgbClr val="AA2B3E"/>
          </a:solidFill>
          <a:latin typeface="Arial" charset="0"/>
        </a:defRPr>
      </a:lvl3pPr>
      <a:lvl4pPr algn="l" defTabSz="727418" rtl="0" eaLnBrk="1" fontAlgn="base" hangingPunct="1">
        <a:spcBef>
          <a:spcPct val="0"/>
        </a:spcBef>
        <a:spcAft>
          <a:spcPct val="0"/>
        </a:spcAft>
        <a:defRPr sz="2400" b="1">
          <a:solidFill>
            <a:srgbClr val="AA2B3E"/>
          </a:solidFill>
          <a:latin typeface="Arial" charset="0"/>
        </a:defRPr>
      </a:lvl4pPr>
      <a:lvl5pPr algn="l" defTabSz="727418" rtl="0" eaLnBrk="1" fontAlgn="base" hangingPunct="1">
        <a:spcBef>
          <a:spcPct val="0"/>
        </a:spcBef>
        <a:spcAft>
          <a:spcPct val="0"/>
        </a:spcAft>
        <a:defRPr sz="2400" b="1">
          <a:solidFill>
            <a:srgbClr val="AA2B3E"/>
          </a:solidFill>
          <a:latin typeface="Arial" charset="0"/>
        </a:defRPr>
      </a:lvl5pPr>
      <a:lvl6pPr marL="342874" algn="l" defTabSz="727418" rtl="0" eaLnBrk="1" fontAlgn="base" hangingPunct="1">
        <a:spcBef>
          <a:spcPct val="0"/>
        </a:spcBef>
        <a:spcAft>
          <a:spcPct val="0"/>
        </a:spcAft>
        <a:defRPr sz="2400" b="1">
          <a:solidFill>
            <a:srgbClr val="AA2B3E"/>
          </a:solidFill>
          <a:latin typeface="Arial" charset="0"/>
        </a:defRPr>
      </a:lvl6pPr>
      <a:lvl7pPr marL="685750" algn="l" defTabSz="727418" rtl="0" eaLnBrk="1" fontAlgn="base" hangingPunct="1">
        <a:spcBef>
          <a:spcPct val="0"/>
        </a:spcBef>
        <a:spcAft>
          <a:spcPct val="0"/>
        </a:spcAft>
        <a:defRPr sz="2400" b="1">
          <a:solidFill>
            <a:srgbClr val="AA2B3E"/>
          </a:solidFill>
          <a:latin typeface="Arial" charset="0"/>
        </a:defRPr>
      </a:lvl7pPr>
      <a:lvl8pPr marL="1028624" algn="l" defTabSz="727418" rtl="0" eaLnBrk="1" fontAlgn="base" hangingPunct="1">
        <a:spcBef>
          <a:spcPct val="0"/>
        </a:spcBef>
        <a:spcAft>
          <a:spcPct val="0"/>
        </a:spcAft>
        <a:defRPr sz="2400" b="1">
          <a:solidFill>
            <a:srgbClr val="AA2B3E"/>
          </a:solidFill>
          <a:latin typeface="Arial" charset="0"/>
        </a:defRPr>
      </a:lvl8pPr>
      <a:lvl9pPr marL="1371498" algn="l" defTabSz="727418" rtl="0" eaLnBrk="1" fontAlgn="base" hangingPunct="1">
        <a:spcBef>
          <a:spcPct val="0"/>
        </a:spcBef>
        <a:spcAft>
          <a:spcPct val="0"/>
        </a:spcAft>
        <a:defRPr sz="2400" b="1">
          <a:solidFill>
            <a:srgbClr val="AA2B3E"/>
          </a:solidFill>
          <a:latin typeface="Arial" charset="0"/>
        </a:defRPr>
      </a:lvl9pPr>
    </p:titleStyle>
    <p:bodyStyle>
      <a:lvl1pPr marL="182154" indent="-182154" algn="l" defTabSz="676226" rtl="0" eaLnBrk="1" fontAlgn="base" hangingPunct="1">
        <a:spcBef>
          <a:spcPts val="151"/>
        </a:spcBef>
        <a:spcAft>
          <a:spcPts val="151"/>
        </a:spcAft>
        <a:buClr>
          <a:schemeClr val="tx2"/>
        </a:buClr>
        <a:buFont typeface="Wingdings" panose="05000000000000000000" pitchFamily="2" charset="2"/>
        <a:buChar char="w"/>
        <a:defRPr sz="1500" b="1">
          <a:solidFill>
            <a:srgbClr val="000000"/>
          </a:solidFill>
          <a:latin typeface="+mn-lt"/>
          <a:ea typeface="+mn-ea"/>
          <a:cs typeface="+mn-cs"/>
        </a:defRPr>
      </a:lvl1pPr>
      <a:lvl2pPr marL="495264" indent="-227394" algn="l" defTabSz="676226" rtl="0" eaLnBrk="1" fontAlgn="base" hangingPunct="1">
        <a:spcBef>
          <a:spcPts val="151"/>
        </a:spcBef>
        <a:spcAft>
          <a:spcPts val="151"/>
        </a:spcAft>
        <a:buClr>
          <a:schemeClr val="tx2"/>
        </a:buClr>
        <a:buChar char="•"/>
        <a:defRPr>
          <a:solidFill>
            <a:srgbClr val="000000"/>
          </a:solidFill>
          <a:latin typeface="+mn-lt"/>
        </a:defRPr>
      </a:lvl2pPr>
      <a:lvl3pPr marL="808374" indent="-227394" algn="l" defTabSz="676226" rtl="0" eaLnBrk="1" fontAlgn="base" hangingPunct="1">
        <a:spcBef>
          <a:spcPts val="151"/>
        </a:spcBef>
        <a:spcAft>
          <a:spcPts val="151"/>
        </a:spcAft>
        <a:buClr>
          <a:schemeClr val="tx2"/>
        </a:buClr>
        <a:buFont typeface="Arial" panose="020B0604020202020204" pitchFamily="34" charset="0"/>
        <a:buChar char="–"/>
        <a:defRPr>
          <a:solidFill>
            <a:srgbClr val="000000"/>
          </a:solidFill>
          <a:latin typeface="+mn-lt"/>
        </a:defRPr>
      </a:lvl3pPr>
      <a:lvl4pPr marL="1078626" indent="-184534" algn="l" defTabSz="676226" rtl="0" eaLnBrk="1" fontAlgn="base" hangingPunct="1">
        <a:spcBef>
          <a:spcPts val="151"/>
        </a:spcBef>
        <a:spcAft>
          <a:spcPts val="151"/>
        </a:spcAft>
        <a:buClr>
          <a:schemeClr val="tx2"/>
        </a:buClr>
        <a:buFont typeface="Franklin Gothic Book" panose="020B0503020102020204" pitchFamily="34" charset="0"/>
        <a:buChar char="○"/>
        <a:defRPr sz="1200">
          <a:solidFill>
            <a:srgbClr val="000000"/>
          </a:solidFill>
          <a:latin typeface="+mn-lt"/>
        </a:defRPr>
      </a:lvl4pPr>
      <a:lvl5pPr marL="1346497" indent="-182154" algn="l" defTabSz="676226" rtl="0" eaLnBrk="1" fontAlgn="base" hangingPunct="1">
        <a:spcBef>
          <a:spcPts val="151"/>
        </a:spcBef>
        <a:spcAft>
          <a:spcPts val="151"/>
        </a:spcAft>
        <a:buClr>
          <a:schemeClr val="tx2"/>
        </a:buClr>
        <a:buFont typeface="Franklin Gothic Book" panose="020B0503020102020204" pitchFamily="34" charset="0"/>
        <a:buChar char="–"/>
        <a:defRPr sz="1200">
          <a:solidFill>
            <a:srgbClr val="000000"/>
          </a:solidFill>
          <a:latin typeface="+mn-lt"/>
        </a:defRPr>
      </a:lvl5pPr>
      <a:lvl6pPr marL="1689370" indent="-182154" algn="l" defTabSz="676226" rtl="0" eaLnBrk="1" fontAlgn="base" hangingPunct="1">
        <a:spcBef>
          <a:spcPts val="151"/>
        </a:spcBef>
        <a:spcAft>
          <a:spcPts val="151"/>
        </a:spcAft>
        <a:buClr>
          <a:schemeClr val="tx2"/>
        </a:buClr>
        <a:buFont typeface="Franklin Gothic Book" pitchFamily="34" charset="0"/>
        <a:buChar char="–"/>
        <a:defRPr sz="1200">
          <a:solidFill>
            <a:srgbClr val="000000"/>
          </a:solidFill>
          <a:latin typeface="+mn-lt"/>
        </a:defRPr>
      </a:lvl6pPr>
      <a:lvl7pPr marL="2032245" indent="-182154" algn="l" defTabSz="676226" rtl="0" eaLnBrk="1" fontAlgn="base" hangingPunct="1">
        <a:spcBef>
          <a:spcPts val="151"/>
        </a:spcBef>
        <a:spcAft>
          <a:spcPts val="151"/>
        </a:spcAft>
        <a:buClr>
          <a:schemeClr val="tx2"/>
        </a:buClr>
        <a:buFont typeface="Franklin Gothic Book" pitchFamily="34" charset="0"/>
        <a:buChar char="–"/>
        <a:defRPr sz="1200">
          <a:solidFill>
            <a:srgbClr val="000000"/>
          </a:solidFill>
          <a:latin typeface="+mn-lt"/>
        </a:defRPr>
      </a:lvl7pPr>
      <a:lvl8pPr marL="2375119" indent="-182154" algn="l" defTabSz="676226" rtl="0" eaLnBrk="1" fontAlgn="base" hangingPunct="1">
        <a:spcBef>
          <a:spcPts val="151"/>
        </a:spcBef>
        <a:spcAft>
          <a:spcPts val="151"/>
        </a:spcAft>
        <a:buClr>
          <a:schemeClr val="tx2"/>
        </a:buClr>
        <a:buFont typeface="Franklin Gothic Book" pitchFamily="34" charset="0"/>
        <a:buChar char="–"/>
        <a:defRPr sz="1200">
          <a:solidFill>
            <a:srgbClr val="000000"/>
          </a:solidFill>
          <a:latin typeface="+mn-lt"/>
        </a:defRPr>
      </a:lvl8pPr>
      <a:lvl9pPr marL="2717993" indent="-182154" algn="l" defTabSz="676226" rtl="0" eaLnBrk="1" fontAlgn="base" hangingPunct="1">
        <a:spcBef>
          <a:spcPts val="151"/>
        </a:spcBef>
        <a:spcAft>
          <a:spcPts val="151"/>
        </a:spcAft>
        <a:buClr>
          <a:schemeClr val="tx2"/>
        </a:buClr>
        <a:buFont typeface="Franklin Gothic Book" pitchFamily="34" charset="0"/>
        <a:buChar char="–"/>
        <a:defRPr sz="1200">
          <a:solidFill>
            <a:srgbClr val="000000"/>
          </a:solidFill>
          <a:latin typeface="+mn-lt"/>
        </a:defRPr>
      </a:lvl9pPr>
    </p:bodyStyle>
    <p:otherStyle>
      <a:defPPr>
        <a:defRPr lang="en-US"/>
      </a:defPPr>
      <a:lvl1pPr marL="0" algn="l" defTabSz="685750" rtl="0" eaLnBrk="1" latinLnBrk="0" hangingPunct="1">
        <a:defRPr sz="1351" kern="1200">
          <a:solidFill>
            <a:schemeClr val="tx1"/>
          </a:solidFill>
          <a:latin typeface="+mn-lt"/>
          <a:ea typeface="+mn-ea"/>
          <a:cs typeface="+mn-cs"/>
        </a:defRPr>
      </a:lvl1pPr>
      <a:lvl2pPr marL="342874" algn="l" defTabSz="685750" rtl="0" eaLnBrk="1" latinLnBrk="0" hangingPunct="1">
        <a:defRPr sz="1351" kern="1200">
          <a:solidFill>
            <a:schemeClr val="tx1"/>
          </a:solidFill>
          <a:latin typeface="+mn-lt"/>
          <a:ea typeface="+mn-ea"/>
          <a:cs typeface="+mn-cs"/>
        </a:defRPr>
      </a:lvl2pPr>
      <a:lvl3pPr marL="685750" algn="l" defTabSz="685750" rtl="0" eaLnBrk="1" latinLnBrk="0" hangingPunct="1">
        <a:defRPr sz="1351" kern="1200">
          <a:solidFill>
            <a:schemeClr val="tx1"/>
          </a:solidFill>
          <a:latin typeface="+mn-lt"/>
          <a:ea typeface="+mn-ea"/>
          <a:cs typeface="+mn-cs"/>
        </a:defRPr>
      </a:lvl3pPr>
      <a:lvl4pPr marL="1028624" algn="l" defTabSz="685750" rtl="0" eaLnBrk="1" latinLnBrk="0" hangingPunct="1">
        <a:defRPr sz="1351" kern="1200">
          <a:solidFill>
            <a:schemeClr val="tx1"/>
          </a:solidFill>
          <a:latin typeface="+mn-lt"/>
          <a:ea typeface="+mn-ea"/>
          <a:cs typeface="+mn-cs"/>
        </a:defRPr>
      </a:lvl4pPr>
      <a:lvl5pPr marL="1371498" algn="l" defTabSz="685750" rtl="0" eaLnBrk="1" latinLnBrk="0" hangingPunct="1">
        <a:defRPr sz="1351" kern="1200">
          <a:solidFill>
            <a:schemeClr val="tx1"/>
          </a:solidFill>
          <a:latin typeface="+mn-lt"/>
          <a:ea typeface="+mn-ea"/>
          <a:cs typeface="+mn-cs"/>
        </a:defRPr>
      </a:lvl5pPr>
      <a:lvl6pPr marL="1714372" algn="l" defTabSz="685750" rtl="0" eaLnBrk="1" latinLnBrk="0" hangingPunct="1">
        <a:defRPr sz="1351" kern="1200">
          <a:solidFill>
            <a:schemeClr val="tx1"/>
          </a:solidFill>
          <a:latin typeface="+mn-lt"/>
          <a:ea typeface="+mn-ea"/>
          <a:cs typeface="+mn-cs"/>
        </a:defRPr>
      </a:lvl6pPr>
      <a:lvl7pPr marL="2057247" algn="l" defTabSz="685750" rtl="0" eaLnBrk="1" latinLnBrk="0" hangingPunct="1">
        <a:defRPr sz="1351" kern="1200">
          <a:solidFill>
            <a:schemeClr val="tx1"/>
          </a:solidFill>
          <a:latin typeface="+mn-lt"/>
          <a:ea typeface="+mn-ea"/>
          <a:cs typeface="+mn-cs"/>
        </a:defRPr>
      </a:lvl7pPr>
      <a:lvl8pPr marL="2400120" algn="l" defTabSz="685750" rtl="0" eaLnBrk="1" latinLnBrk="0" hangingPunct="1">
        <a:defRPr sz="1351" kern="1200">
          <a:solidFill>
            <a:schemeClr val="tx1"/>
          </a:solidFill>
          <a:latin typeface="+mn-lt"/>
          <a:ea typeface="+mn-ea"/>
          <a:cs typeface="+mn-cs"/>
        </a:defRPr>
      </a:lvl8pPr>
      <a:lvl9pPr marL="2742994" algn="l" defTabSz="685750" rtl="0" eaLnBrk="1" latinLnBrk="0" hangingPunct="1">
        <a:defRPr sz="1351"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986374" y="825501"/>
            <a:ext cx="10435166" cy="155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97648" rIns="0" bIns="97648" numCol="1" anchor="t" anchorCtr="0" compatLnSpc="1">
            <a:prstTxWarp prst="textNoShape">
              <a:avLst/>
            </a:prstTxWarp>
            <a:spAutoFit/>
          </a:bodyPr>
          <a:lstStyle/>
          <a:p>
            <a:pPr lvl="0"/>
            <a:r>
              <a:rPr lang="en-US" altLang="en-US"/>
              <a:t>Level 1</a:t>
            </a:r>
          </a:p>
          <a:p>
            <a:pPr lvl="1"/>
            <a:r>
              <a:rPr lang="en-US" altLang="en-US"/>
              <a:t>Level two</a:t>
            </a:r>
          </a:p>
          <a:p>
            <a:pPr lvl="2"/>
            <a:r>
              <a:rPr lang="en-US" altLang="en-US"/>
              <a:t>Level three</a:t>
            </a:r>
          </a:p>
          <a:p>
            <a:pPr lvl="3"/>
            <a:r>
              <a:rPr lang="en-US" altLang="en-US"/>
              <a:t>Level four</a:t>
            </a:r>
          </a:p>
          <a:p>
            <a:pPr lvl="4"/>
            <a:r>
              <a:rPr lang="en-US" altLang="en-US"/>
              <a:t>Level five</a:t>
            </a:r>
          </a:p>
        </p:txBody>
      </p:sp>
      <p:sp>
        <p:nvSpPr>
          <p:cNvPr id="1027" name="Rectangle 4"/>
          <p:cNvSpPr>
            <a:spLocks noChangeArrowheads="1"/>
          </p:cNvSpPr>
          <p:nvPr/>
        </p:nvSpPr>
        <p:spPr bwMode="auto">
          <a:xfrm>
            <a:off x="11944903" y="6631030"/>
            <a:ext cx="107401" cy="126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01700" eaLnBrk="0" hangingPunct="0">
              <a:defRPr sz="1400">
                <a:solidFill>
                  <a:schemeClr val="tx2"/>
                </a:solidFill>
                <a:latin typeface="Arial" panose="020B0604020202020204" pitchFamily="34" charset="0"/>
              </a:defRPr>
            </a:lvl1pPr>
            <a:lvl2pPr marL="742950" indent="-285750" defTabSz="901700" eaLnBrk="0" hangingPunct="0">
              <a:defRPr sz="1400">
                <a:solidFill>
                  <a:schemeClr val="tx2"/>
                </a:solidFill>
                <a:latin typeface="Arial" panose="020B0604020202020204" pitchFamily="34" charset="0"/>
              </a:defRPr>
            </a:lvl2pPr>
            <a:lvl3pPr marL="1143000" indent="-228600" defTabSz="901700" eaLnBrk="0" hangingPunct="0">
              <a:defRPr sz="1400">
                <a:solidFill>
                  <a:schemeClr val="tx2"/>
                </a:solidFill>
                <a:latin typeface="Arial" panose="020B0604020202020204" pitchFamily="34" charset="0"/>
              </a:defRPr>
            </a:lvl3pPr>
            <a:lvl4pPr marL="1600200" indent="-228600" defTabSz="901700" eaLnBrk="0" hangingPunct="0">
              <a:defRPr sz="1400">
                <a:solidFill>
                  <a:schemeClr val="tx2"/>
                </a:solidFill>
                <a:latin typeface="Arial" panose="020B0604020202020204" pitchFamily="34" charset="0"/>
              </a:defRPr>
            </a:lvl4pPr>
            <a:lvl5pPr marL="2057400" indent="-228600" defTabSz="901700" eaLnBrk="0" hangingPunct="0">
              <a:defRPr sz="1400">
                <a:solidFill>
                  <a:schemeClr val="tx2"/>
                </a:solidFill>
                <a:latin typeface="Arial" panose="020B0604020202020204" pitchFamily="34" charset="0"/>
              </a:defRPr>
            </a:lvl5pPr>
            <a:lvl6pPr marL="2514600" indent="-228600" defTabSz="901700" eaLnBrk="0" fontAlgn="base" hangingPunct="0">
              <a:spcBef>
                <a:spcPct val="0"/>
              </a:spcBef>
              <a:spcAft>
                <a:spcPct val="0"/>
              </a:spcAft>
              <a:defRPr sz="1400">
                <a:solidFill>
                  <a:schemeClr val="tx2"/>
                </a:solidFill>
                <a:latin typeface="Arial" panose="020B0604020202020204" pitchFamily="34" charset="0"/>
              </a:defRPr>
            </a:lvl6pPr>
            <a:lvl7pPr marL="2971800" indent="-228600" defTabSz="901700" eaLnBrk="0" fontAlgn="base" hangingPunct="0">
              <a:spcBef>
                <a:spcPct val="0"/>
              </a:spcBef>
              <a:spcAft>
                <a:spcPct val="0"/>
              </a:spcAft>
              <a:defRPr sz="1400">
                <a:solidFill>
                  <a:schemeClr val="tx2"/>
                </a:solidFill>
                <a:latin typeface="Arial" panose="020B0604020202020204" pitchFamily="34" charset="0"/>
              </a:defRPr>
            </a:lvl7pPr>
            <a:lvl8pPr marL="3429000" indent="-228600" defTabSz="901700" eaLnBrk="0" fontAlgn="base" hangingPunct="0">
              <a:spcBef>
                <a:spcPct val="0"/>
              </a:spcBef>
              <a:spcAft>
                <a:spcPct val="0"/>
              </a:spcAft>
              <a:defRPr sz="1400">
                <a:solidFill>
                  <a:schemeClr val="tx2"/>
                </a:solidFill>
                <a:latin typeface="Arial" panose="020B0604020202020204" pitchFamily="34" charset="0"/>
              </a:defRPr>
            </a:lvl8pPr>
            <a:lvl9pPr marL="3886200" indent="-228600" defTabSz="901700" eaLnBrk="0" fontAlgn="base" hangingPunct="0">
              <a:spcBef>
                <a:spcPct val="0"/>
              </a:spcBef>
              <a:spcAft>
                <a:spcPct val="0"/>
              </a:spcAft>
              <a:defRPr sz="1400">
                <a:solidFill>
                  <a:schemeClr val="tx2"/>
                </a:solidFill>
                <a:latin typeface="Arial" panose="020B0604020202020204" pitchFamily="34" charset="0"/>
              </a:defRPr>
            </a:lvl9pPr>
          </a:lstStyle>
          <a:p>
            <a:pPr algn="r"/>
            <a:fld id="{A58DC16D-CFC6-427F-8500-A619AE4F9437}" type="slidenum">
              <a:rPr lang="en-US" altLang="en-US" sz="825" b="1">
                <a:solidFill>
                  <a:srgbClr val="14397F"/>
                </a:solidFill>
                <a:latin typeface="Franklin Gothic Book" panose="020B0503020102020204" pitchFamily="34" charset="0"/>
              </a:rPr>
              <a:pPr algn="r"/>
              <a:t>‹#›</a:t>
            </a:fld>
            <a:endParaRPr lang="en-US" altLang="en-US" sz="825" b="1">
              <a:solidFill>
                <a:srgbClr val="14397F"/>
              </a:solidFill>
              <a:latin typeface="Franklin Gothic Book" panose="020B0503020102020204" pitchFamily="34" charset="0"/>
            </a:endParaRPr>
          </a:p>
        </p:txBody>
      </p:sp>
      <p:sp>
        <p:nvSpPr>
          <p:cNvPr id="1028" name="Rectangle 6"/>
          <p:cNvSpPr>
            <a:spLocks noGrp="1" noChangeArrowheads="1"/>
          </p:cNvSpPr>
          <p:nvPr>
            <p:ph type="title"/>
          </p:nvPr>
        </p:nvSpPr>
        <p:spPr bwMode="auto">
          <a:xfrm>
            <a:off x="605375" y="90488"/>
            <a:ext cx="11360151"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bodyPr>
          <a:lstStyle/>
          <a:p>
            <a:pPr lvl="0"/>
            <a:r>
              <a:rPr lang="en-US" altLang="en-US"/>
              <a:t>Click to edit Master title style</a:t>
            </a:r>
          </a:p>
        </p:txBody>
      </p:sp>
      <p:sp>
        <p:nvSpPr>
          <p:cNvPr id="1029" name="Rectangle 8"/>
          <p:cNvSpPr>
            <a:spLocks noChangeArrowheads="1"/>
          </p:cNvSpPr>
          <p:nvPr/>
        </p:nvSpPr>
        <p:spPr bwMode="auto">
          <a:xfrm>
            <a:off x="3689354" y="6564321"/>
            <a:ext cx="3350683" cy="293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3236" tIns="36619" rIns="73236" bIns="36619">
            <a:spAutoFit/>
          </a:bodyPr>
          <a:lstStyle>
            <a:lvl1pPr defTabSz="969963" eaLnBrk="0" hangingPunct="0">
              <a:defRPr sz="1400">
                <a:solidFill>
                  <a:schemeClr val="tx2"/>
                </a:solidFill>
                <a:latin typeface="Arial" panose="020B0604020202020204" pitchFamily="34" charset="0"/>
              </a:defRPr>
            </a:lvl1pPr>
            <a:lvl2pPr marL="742950" indent="-285750" defTabSz="969963" eaLnBrk="0" hangingPunct="0">
              <a:defRPr sz="1400">
                <a:solidFill>
                  <a:schemeClr val="tx2"/>
                </a:solidFill>
                <a:latin typeface="Arial" panose="020B0604020202020204" pitchFamily="34" charset="0"/>
              </a:defRPr>
            </a:lvl2pPr>
            <a:lvl3pPr marL="1143000" indent="-228600" defTabSz="969963" eaLnBrk="0" hangingPunct="0">
              <a:defRPr sz="1400">
                <a:solidFill>
                  <a:schemeClr val="tx2"/>
                </a:solidFill>
                <a:latin typeface="Arial" panose="020B0604020202020204" pitchFamily="34" charset="0"/>
              </a:defRPr>
            </a:lvl3pPr>
            <a:lvl4pPr marL="1600200" indent="-228600" defTabSz="969963" eaLnBrk="0" hangingPunct="0">
              <a:defRPr sz="1400">
                <a:solidFill>
                  <a:schemeClr val="tx2"/>
                </a:solidFill>
                <a:latin typeface="Arial" panose="020B0604020202020204" pitchFamily="34" charset="0"/>
              </a:defRPr>
            </a:lvl4pPr>
            <a:lvl5pPr marL="2057400" indent="-228600" defTabSz="969963" eaLnBrk="0" hangingPunct="0">
              <a:defRPr sz="1400">
                <a:solidFill>
                  <a:schemeClr val="tx2"/>
                </a:solidFill>
                <a:latin typeface="Arial" panose="020B0604020202020204" pitchFamily="34" charset="0"/>
              </a:defRPr>
            </a:lvl5pPr>
            <a:lvl6pPr marL="2514600" indent="-228600" defTabSz="969963" eaLnBrk="0" fontAlgn="base" hangingPunct="0">
              <a:spcBef>
                <a:spcPct val="0"/>
              </a:spcBef>
              <a:spcAft>
                <a:spcPct val="0"/>
              </a:spcAft>
              <a:defRPr sz="1400">
                <a:solidFill>
                  <a:schemeClr val="tx2"/>
                </a:solidFill>
                <a:latin typeface="Arial" panose="020B0604020202020204" pitchFamily="34" charset="0"/>
              </a:defRPr>
            </a:lvl6pPr>
            <a:lvl7pPr marL="2971800" indent="-228600" defTabSz="969963" eaLnBrk="0" fontAlgn="base" hangingPunct="0">
              <a:spcBef>
                <a:spcPct val="0"/>
              </a:spcBef>
              <a:spcAft>
                <a:spcPct val="0"/>
              </a:spcAft>
              <a:defRPr sz="1400">
                <a:solidFill>
                  <a:schemeClr val="tx2"/>
                </a:solidFill>
                <a:latin typeface="Arial" panose="020B0604020202020204" pitchFamily="34" charset="0"/>
              </a:defRPr>
            </a:lvl7pPr>
            <a:lvl8pPr marL="3429000" indent="-228600" defTabSz="969963" eaLnBrk="0" fontAlgn="base" hangingPunct="0">
              <a:spcBef>
                <a:spcPct val="0"/>
              </a:spcBef>
              <a:spcAft>
                <a:spcPct val="0"/>
              </a:spcAft>
              <a:defRPr sz="1400">
                <a:solidFill>
                  <a:schemeClr val="tx2"/>
                </a:solidFill>
                <a:latin typeface="Arial" panose="020B0604020202020204" pitchFamily="34" charset="0"/>
              </a:defRPr>
            </a:lvl8pPr>
            <a:lvl9pPr marL="3886200" indent="-228600" defTabSz="969963" eaLnBrk="0" fontAlgn="base" hangingPunct="0">
              <a:spcBef>
                <a:spcPct val="0"/>
              </a:spcBef>
              <a:spcAft>
                <a:spcPct val="0"/>
              </a:spcAft>
              <a:defRPr sz="1400">
                <a:solidFill>
                  <a:schemeClr val="tx2"/>
                </a:solidFill>
                <a:latin typeface="Arial" panose="020B0604020202020204" pitchFamily="34" charset="0"/>
              </a:defRPr>
            </a:lvl9pPr>
          </a:lstStyle>
          <a:p>
            <a:pPr algn="ctr">
              <a:spcBef>
                <a:spcPct val="50000"/>
              </a:spcBef>
            </a:pPr>
            <a:endParaRPr lang="en-US" altLang="en-US" sz="1425">
              <a:solidFill>
                <a:schemeClr val="tx1"/>
              </a:solidFill>
            </a:endParaRPr>
          </a:p>
        </p:txBody>
      </p:sp>
      <p:grpSp>
        <p:nvGrpSpPr>
          <p:cNvPr id="1030" name="Group 27"/>
          <p:cNvGrpSpPr>
            <a:grpSpLocks/>
          </p:cNvGrpSpPr>
          <p:nvPr/>
        </p:nvGrpSpPr>
        <p:grpSpPr bwMode="auto">
          <a:xfrm>
            <a:off x="0" y="0"/>
            <a:ext cx="12192000" cy="6858000"/>
            <a:chOff x="0" y="0"/>
            <a:chExt cx="5760" cy="4320"/>
          </a:xfrm>
        </p:grpSpPr>
        <p:pic>
          <p:nvPicPr>
            <p:cNvPr id="1031" name="Picture 15" descr="penn med logo"/>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31" y="4135"/>
              <a:ext cx="1006" cy="1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2"/>
            <p:cNvSpPr>
              <a:spLocks noChangeArrowheads="1"/>
            </p:cNvSpPr>
            <p:nvPr/>
          </p:nvSpPr>
          <p:spPr bwMode="auto">
            <a:xfrm>
              <a:off x="242" y="4094"/>
              <a:ext cx="72" cy="226"/>
            </a:xfrm>
            <a:prstGeom prst="rect">
              <a:avLst/>
            </a:prstGeom>
            <a:solidFill>
              <a:srgbClr val="003264"/>
            </a:solidFill>
            <a:ln>
              <a:noFill/>
            </a:ln>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
            <a:lstStyle>
              <a:lvl1pPr eaLnBrk="0" hangingPunct="0">
                <a:defRPr sz="1400">
                  <a:solidFill>
                    <a:schemeClr val="tx2"/>
                  </a:solidFill>
                  <a:latin typeface="Arial" panose="020B0604020202020204" pitchFamily="34" charset="0"/>
                </a:defRPr>
              </a:lvl1pPr>
              <a:lvl2pPr marL="742950" indent="-285750" eaLnBrk="0" hangingPunct="0">
                <a:defRPr sz="1400">
                  <a:solidFill>
                    <a:schemeClr val="tx2"/>
                  </a:solidFill>
                  <a:latin typeface="Arial" panose="020B0604020202020204" pitchFamily="34" charset="0"/>
                </a:defRPr>
              </a:lvl2pPr>
              <a:lvl3pPr marL="1143000" indent="-228600" eaLnBrk="0" hangingPunct="0">
                <a:defRPr sz="1400">
                  <a:solidFill>
                    <a:schemeClr val="tx2"/>
                  </a:solidFill>
                  <a:latin typeface="Arial" panose="020B0604020202020204" pitchFamily="34" charset="0"/>
                </a:defRPr>
              </a:lvl3pPr>
              <a:lvl4pPr marL="1600200" indent="-228600" eaLnBrk="0" hangingPunct="0">
                <a:defRPr sz="1400">
                  <a:solidFill>
                    <a:schemeClr val="tx2"/>
                  </a:solidFill>
                  <a:latin typeface="Arial" panose="020B0604020202020204" pitchFamily="34" charset="0"/>
                </a:defRPr>
              </a:lvl4pPr>
              <a:lvl5pPr marL="2057400" indent="-228600" eaLnBrk="0" hangingPunct="0">
                <a:defRPr sz="1400">
                  <a:solidFill>
                    <a:schemeClr val="tx2"/>
                  </a:solidFill>
                  <a:latin typeface="Arial" panose="020B0604020202020204" pitchFamily="34" charset="0"/>
                </a:defRPr>
              </a:lvl5pPr>
              <a:lvl6pPr marL="2514600" indent="-228600" eaLnBrk="0" fontAlgn="base" hangingPunct="0">
                <a:spcBef>
                  <a:spcPct val="0"/>
                </a:spcBef>
                <a:spcAft>
                  <a:spcPct val="0"/>
                </a:spcAft>
                <a:defRPr sz="1400">
                  <a:solidFill>
                    <a:schemeClr val="tx2"/>
                  </a:solidFill>
                  <a:latin typeface="Arial" panose="020B0604020202020204" pitchFamily="34" charset="0"/>
                </a:defRPr>
              </a:lvl6pPr>
              <a:lvl7pPr marL="2971800" indent="-228600" eaLnBrk="0" fontAlgn="base" hangingPunct="0">
                <a:spcBef>
                  <a:spcPct val="0"/>
                </a:spcBef>
                <a:spcAft>
                  <a:spcPct val="0"/>
                </a:spcAft>
                <a:defRPr sz="1400">
                  <a:solidFill>
                    <a:schemeClr val="tx2"/>
                  </a:solidFill>
                  <a:latin typeface="Arial" panose="020B0604020202020204" pitchFamily="34" charset="0"/>
                </a:defRPr>
              </a:lvl7pPr>
              <a:lvl8pPr marL="3429000" indent="-228600" eaLnBrk="0" fontAlgn="base" hangingPunct="0">
                <a:spcBef>
                  <a:spcPct val="0"/>
                </a:spcBef>
                <a:spcAft>
                  <a:spcPct val="0"/>
                </a:spcAft>
                <a:defRPr sz="1400">
                  <a:solidFill>
                    <a:schemeClr val="tx2"/>
                  </a:solidFill>
                  <a:latin typeface="Arial" panose="020B0604020202020204" pitchFamily="34" charset="0"/>
                </a:defRPr>
              </a:lvl8pPr>
              <a:lvl9pPr marL="3886200" indent="-228600" eaLnBrk="0" fontAlgn="base" hangingPunct="0">
                <a:spcBef>
                  <a:spcPct val="0"/>
                </a:spcBef>
                <a:spcAft>
                  <a:spcPct val="0"/>
                </a:spcAft>
                <a:defRPr sz="1400">
                  <a:solidFill>
                    <a:schemeClr val="tx2"/>
                  </a:solidFill>
                  <a:latin typeface="Arial" panose="020B0604020202020204" pitchFamily="34" charset="0"/>
                </a:defRPr>
              </a:lvl9pPr>
            </a:lstStyle>
            <a:p>
              <a:pPr eaLnBrk="1" hangingPunct="1"/>
              <a:endParaRPr lang="en-US" altLang="en-US" sz="1051"/>
            </a:p>
          </p:txBody>
        </p:sp>
        <p:sp>
          <p:nvSpPr>
            <p:cNvPr id="1033" name="Line 9"/>
            <p:cNvSpPr>
              <a:spLocks noChangeShapeType="1"/>
            </p:cNvSpPr>
            <p:nvPr/>
          </p:nvSpPr>
          <p:spPr bwMode="auto">
            <a:xfrm>
              <a:off x="0" y="4093"/>
              <a:ext cx="5760" cy="0"/>
            </a:xfrm>
            <a:prstGeom prst="line">
              <a:avLst/>
            </a:prstGeom>
            <a:noFill/>
            <a:ln w="12700">
              <a:solidFill>
                <a:srgbClr val="969696"/>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sz="1051"/>
            </a:p>
          </p:txBody>
        </p:sp>
        <p:sp>
          <p:nvSpPr>
            <p:cNvPr id="1034" name="Line 10"/>
            <p:cNvSpPr>
              <a:spLocks noChangeShapeType="1"/>
            </p:cNvSpPr>
            <p:nvPr/>
          </p:nvSpPr>
          <p:spPr bwMode="auto">
            <a:xfrm flipV="1">
              <a:off x="240" y="0"/>
              <a:ext cx="0" cy="4320"/>
            </a:xfrm>
            <a:prstGeom prst="line">
              <a:avLst/>
            </a:prstGeom>
            <a:noFill/>
            <a:ln w="12700">
              <a:solidFill>
                <a:srgbClr val="969696"/>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sz="1051"/>
            </a:p>
          </p:txBody>
        </p:sp>
        <p:sp>
          <p:nvSpPr>
            <p:cNvPr id="1035" name="Line 13"/>
            <p:cNvSpPr>
              <a:spLocks noChangeShapeType="1"/>
            </p:cNvSpPr>
            <p:nvPr/>
          </p:nvSpPr>
          <p:spPr bwMode="auto">
            <a:xfrm>
              <a:off x="0" y="424"/>
              <a:ext cx="5760" cy="0"/>
            </a:xfrm>
            <a:prstGeom prst="line">
              <a:avLst/>
            </a:prstGeom>
            <a:noFill/>
            <a:ln w="12700">
              <a:solidFill>
                <a:srgbClr val="969696"/>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sz="1051"/>
            </a:p>
          </p:txBody>
        </p:sp>
      </p:grpSp>
    </p:spTree>
    <p:extLst>
      <p:ext uri="{BB962C8B-B14F-4D97-AF65-F5344CB8AC3E}">
        <p14:creationId xmlns:p14="http://schemas.microsoft.com/office/powerpoint/2010/main" val="178489258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727418" rtl="0" eaLnBrk="1" fontAlgn="base" hangingPunct="1">
        <a:spcBef>
          <a:spcPct val="0"/>
        </a:spcBef>
        <a:spcAft>
          <a:spcPct val="0"/>
        </a:spcAft>
        <a:defRPr sz="2400" b="1">
          <a:solidFill>
            <a:srgbClr val="AA2B3E"/>
          </a:solidFill>
          <a:latin typeface="+mj-lt"/>
          <a:ea typeface="+mj-ea"/>
          <a:cs typeface="+mj-cs"/>
        </a:defRPr>
      </a:lvl1pPr>
      <a:lvl2pPr algn="l" defTabSz="727418" rtl="0" eaLnBrk="1" fontAlgn="base" hangingPunct="1">
        <a:spcBef>
          <a:spcPct val="0"/>
        </a:spcBef>
        <a:spcAft>
          <a:spcPct val="0"/>
        </a:spcAft>
        <a:defRPr sz="2400" b="1">
          <a:solidFill>
            <a:srgbClr val="AA2B3E"/>
          </a:solidFill>
          <a:latin typeface="Arial" charset="0"/>
        </a:defRPr>
      </a:lvl2pPr>
      <a:lvl3pPr algn="l" defTabSz="727418" rtl="0" eaLnBrk="1" fontAlgn="base" hangingPunct="1">
        <a:spcBef>
          <a:spcPct val="0"/>
        </a:spcBef>
        <a:spcAft>
          <a:spcPct val="0"/>
        </a:spcAft>
        <a:defRPr sz="2400" b="1">
          <a:solidFill>
            <a:srgbClr val="AA2B3E"/>
          </a:solidFill>
          <a:latin typeface="Arial" charset="0"/>
        </a:defRPr>
      </a:lvl3pPr>
      <a:lvl4pPr algn="l" defTabSz="727418" rtl="0" eaLnBrk="1" fontAlgn="base" hangingPunct="1">
        <a:spcBef>
          <a:spcPct val="0"/>
        </a:spcBef>
        <a:spcAft>
          <a:spcPct val="0"/>
        </a:spcAft>
        <a:defRPr sz="2400" b="1">
          <a:solidFill>
            <a:srgbClr val="AA2B3E"/>
          </a:solidFill>
          <a:latin typeface="Arial" charset="0"/>
        </a:defRPr>
      </a:lvl4pPr>
      <a:lvl5pPr algn="l" defTabSz="727418" rtl="0" eaLnBrk="1" fontAlgn="base" hangingPunct="1">
        <a:spcBef>
          <a:spcPct val="0"/>
        </a:spcBef>
        <a:spcAft>
          <a:spcPct val="0"/>
        </a:spcAft>
        <a:defRPr sz="2400" b="1">
          <a:solidFill>
            <a:srgbClr val="AA2B3E"/>
          </a:solidFill>
          <a:latin typeface="Arial" charset="0"/>
        </a:defRPr>
      </a:lvl5pPr>
      <a:lvl6pPr marL="342874" algn="l" defTabSz="727418" rtl="0" eaLnBrk="1" fontAlgn="base" hangingPunct="1">
        <a:spcBef>
          <a:spcPct val="0"/>
        </a:spcBef>
        <a:spcAft>
          <a:spcPct val="0"/>
        </a:spcAft>
        <a:defRPr sz="2400" b="1">
          <a:solidFill>
            <a:srgbClr val="AA2B3E"/>
          </a:solidFill>
          <a:latin typeface="Arial" charset="0"/>
        </a:defRPr>
      </a:lvl6pPr>
      <a:lvl7pPr marL="685750" algn="l" defTabSz="727418" rtl="0" eaLnBrk="1" fontAlgn="base" hangingPunct="1">
        <a:spcBef>
          <a:spcPct val="0"/>
        </a:spcBef>
        <a:spcAft>
          <a:spcPct val="0"/>
        </a:spcAft>
        <a:defRPr sz="2400" b="1">
          <a:solidFill>
            <a:srgbClr val="AA2B3E"/>
          </a:solidFill>
          <a:latin typeface="Arial" charset="0"/>
        </a:defRPr>
      </a:lvl7pPr>
      <a:lvl8pPr marL="1028624" algn="l" defTabSz="727418" rtl="0" eaLnBrk="1" fontAlgn="base" hangingPunct="1">
        <a:spcBef>
          <a:spcPct val="0"/>
        </a:spcBef>
        <a:spcAft>
          <a:spcPct val="0"/>
        </a:spcAft>
        <a:defRPr sz="2400" b="1">
          <a:solidFill>
            <a:srgbClr val="AA2B3E"/>
          </a:solidFill>
          <a:latin typeface="Arial" charset="0"/>
        </a:defRPr>
      </a:lvl8pPr>
      <a:lvl9pPr marL="1371498" algn="l" defTabSz="727418" rtl="0" eaLnBrk="1" fontAlgn="base" hangingPunct="1">
        <a:spcBef>
          <a:spcPct val="0"/>
        </a:spcBef>
        <a:spcAft>
          <a:spcPct val="0"/>
        </a:spcAft>
        <a:defRPr sz="2400" b="1">
          <a:solidFill>
            <a:srgbClr val="AA2B3E"/>
          </a:solidFill>
          <a:latin typeface="Arial" charset="0"/>
        </a:defRPr>
      </a:lvl9pPr>
    </p:titleStyle>
    <p:bodyStyle>
      <a:lvl1pPr marL="182154" indent="-182154" algn="l" defTabSz="676226" rtl="0" eaLnBrk="1" fontAlgn="base" hangingPunct="1">
        <a:spcBef>
          <a:spcPts val="151"/>
        </a:spcBef>
        <a:spcAft>
          <a:spcPts val="151"/>
        </a:spcAft>
        <a:buClr>
          <a:schemeClr val="tx2"/>
        </a:buClr>
        <a:buFont typeface="Wingdings" panose="05000000000000000000" pitchFamily="2" charset="2"/>
        <a:buChar char="w"/>
        <a:defRPr sz="1500" b="1">
          <a:solidFill>
            <a:srgbClr val="000000"/>
          </a:solidFill>
          <a:latin typeface="+mn-lt"/>
          <a:ea typeface="+mn-ea"/>
          <a:cs typeface="+mn-cs"/>
        </a:defRPr>
      </a:lvl1pPr>
      <a:lvl2pPr marL="495264" indent="-227394" algn="l" defTabSz="676226" rtl="0" eaLnBrk="1" fontAlgn="base" hangingPunct="1">
        <a:spcBef>
          <a:spcPts val="151"/>
        </a:spcBef>
        <a:spcAft>
          <a:spcPts val="151"/>
        </a:spcAft>
        <a:buClr>
          <a:schemeClr val="tx2"/>
        </a:buClr>
        <a:buChar char="•"/>
        <a:defRPr>
          <a:solidFill>
            <a:srgbClr val="000000"/>
          </a:solidFill>
          <a:latin typeface="+mn-lt"/>
        </a:defRPr>
      </a:lvl2pPr>
      <a:lvl3pPr marL="808374" indent="-227394" algn="l" defTabSz="676226" rtl="0" eaLnBrk="1" fontAlgn="base" hangingPunct="1">
        <a:spcBef>
          <a:spcPts val="151"/>
        </a:spcBef>
        <a:spcAft>
          <a:spcPts val="151"/>
        </a:spcAft>
        <a:buClr>
          <a:schemeClr val="tx2"/>
        </a:buClr>
        <a:buFont typeface="Arial" panose="020B0604020202020204" pitchFamily="34" charset="0"/>
        <a:buChar char="–"/>
        <a:defRPr>
          <a:solidFill>
            <a:srgbClr val="000000"/>
          </a:solidFill>
          <a:latin typeface="+mn-lt"/>
        </a:defRPr>
      </a:lvl3pPr>
      <a:lvl4pPr marL="1078626" indent="-184534" algn="l" defTabSz="676226" rtl="0" eaLnBrk="1" fontAlgn="base" hangingPunct="1">
        <a:spcBef>
          <a:spcPts val="151"/>
        </a:spcBef>
        <a:spcAft>
          <a:spcPts val="151"/>
        </a:spcAft>
        <a:buClr>
          <a:schemeClr val="tx2"/>
        </a:buClr>
        <a:buFont typeface="Franklin Gothic Book" panose="020B0503020102020204" pitchFamily="34" charset="0"/>
        <a:buChar char="○"/>
        <a:defRPr sz="1200">
          <a:solidFill>
            <a:srgbClr val="000000"/>
          </a:solidFill>
          <a:latin typeface="+mn-lt"/>
        </a:defRPr>
      </a:lvl4pPr>
      <a:lvl5pPr marL="1346497" indent="-182154" algn="l" defTabSz="676226" rtl="0" eaLnBrk="1" fontAlgn="base" hangingPunct="1">
        <a:spcBef>
          <a:spcPts val="151"/>
        </a:spcBef>
        <a:spcAft>
          <a:spcPts val="151"/>
        </a:spcAft>
        <a:buClr>
          <a:schemeClr val="tx2"/>
        </a:buClr>
        <a:buFont typeface="Franklin Gothic Book" panose="020B0503020102020204" pitchFamily="34" charset="0"/>
        <a:buChar char="–"/>
        <a:defRPr sz="1200">
          <a:solidFill>
            <a:srgbClr val="000000"/>
          </a:solidFill>
          <a:latin typeface="+mn-lt"/>
        </a:defRPr>
      </a:lvl5pPr>
      <a:lvl6pPr marL="1689370" indent="-182154" algn="l" defTabSz="676226" rtl="0" eaLnBrk="1" fontAlgn="base" hangingPunct="1">
        <a:spcBef>
          <a:spcPts val="151"/>
        </a:spcBef>
        <a:spcAft>
          <a:spcPts val="151"/>
        </a:spcAft>
        <a:buClr>
          <a:schemeClr val="tx2"/>
        </a:buClr>
        <a:buFont typeface="Franklin Gothic Book" pitchFamily="34" charset="0"/>
        <a:buChar char="–"/>
        <a:defRPr sz="1200">
          <a:solidFill>
            <a:srgbClr val="000000"/>
          </a:solidFill>
          <a:latin typeface="+mn-lt"/>
        </a:defRPr>
      </a:lvl6pPr>
      <a:lvl7pPr marL="2032245" indent="-182154" algn="l" defTabSz="676226" rtl="0" eaLnBrk="1" fontAlgn="base" hangingPunct="1">
        <a:spcBef>
          <a:spcPts val="151"/>
        </a:spcBef>
        <a:spcAft>
          <a:spcPts val="151"/>
        </a:spcAft>
        <a:buClr>
          <a:schemeClr val="tx2"/>
        </a:buClr>
        <a:buFont typeface="Franklin Gothic Book" pitchFamily="34" charset="0"/>
        <a:buChar char="–"/>
        <a:defRPr sz="1200">
          <a:solidFill>
            <a:srgbClr val="000000"/>
          </a:solidFill>
          <a:latin typeface="+mn-lt"/>
        </a:defRPr>
      </a:lvl7pPr>
      <a:lvl8pPr marL="2375119" indent="-182154" algn="l" defTabSz="676226" rtl="0" eaLnBrk="1" fontAlgn="base" hangingPunct="1">
        <a:spcBef>
          <a:spcPts val="151"/>
        </a:spcBef>
        <a:spcAft>
          <a:spcPts val="151"/>
        </a:spcAft>
        <a:buClr>
          <a:schemeClr val="tx2"/>
        </a:buClr>
        <a:buFont typeface="Franklin Gothic Book" pitchFamily="34" charset="0"/>
        <a:buChar char="–"/>
        <a:defRPr sz="1200">
          <a:solidFill>
            <a:srgbClr val="000000"/>
          </a:solidFill>
          <a:latin typeface="+mn-lt"/>
        </a:defRPr>
      </a:lvl8pPr>
      <a:lvl9pPr marL="2717993" indent="-182154" algn="l" defTabSz="676226" rtl="0" eaLnBrk="1" fontAlgn="base" hangingPunct="1">
        <a:spcBef>
          <a:spcPts val="151"/>
        </a:spcBef>
        <a:spcAft>
          <a:spcPts val="151"/>
        </a:spcAft>
        <a:buClr>
          <a:schemeClr val="tx2"/>
        </a:buClr>
        <a:buFont typeface="Franklin Gothic Book" pitchFamily="34" charset="0"/>
        <a:buChar char="–"/>
        <a:defRPr sz="1200">
          <a:solidFill>
            <a:srgbClr val="000000"/>
          </a:solidFill>
          <a:latin typeface="+mn-lt"/>
        </a:defRPr>
      </a:lvl9pPr>
    </p:bodyStyle>
    <p:otherStyle>
      <a:defPPr>
        <a:defRPr lang="en-US"/>
      </a:defPPr>
      <a:lvl1pPr marL="0" algn="l" defTabSz="685750" rtl="0" eaLnBrk="1" latinLnBrk="0" hangingPunct="1">
        <a:defRPr sz="1351" kern="1200">
          <a:solidFill>
            <a:schemeClr val="tx1"/>
          </a:solidFill>
          <a:latin typeface="+mn-lt"/>
          <a:ea typeface="+mn-ea"/>
          <a:cs typeface="+mn-cs"/>
        </a:defRPr>
      </a:lvl1pPr>
      <a:lvl2pPr marL="342874" algn="l" defTabSz="685750" rtl="0" eaLnBrk="1" latinLnBrk="0" hangingPunct="1">
        <a:defRPr sz="1351" kern="1200">
          <a:solidFill>
            <a:schemeClr val="tx1"/>
          </a:solidFill>
          <a:latin typeface="+mn-lt"/>
          <a:ea typeface="+mn-ea"/>
          <a:cs typeface="+mn-cs"/>
        </a:defRPr>
      </a:lvl2pPr>
      <a:lvl3pPr marL="685750" algn="l" defTabSz="685750" rtl="0" eaLnBrk="1" latinLnBrk="0" hangingPunct="1">
        <a:defRPr sz="1351" kern="1200">
          <a:solidFill>
            <a:schemeClr val="tx1"/>
          </a:solidFill>
          <a:latin typeface="+mn-lt"/>
          <a:ea typeface="+mn-ea"/>
          <a:cs typeface="+mn-cs"/>
        </a:defRPr>
      </a:lvl3pPr>
      <a:lvl4pPr marL="1028624" algn="l" defTabSz="685750" rtl="0" eaLnBrk="1" latinLnBrk="0" hangingPunct="1">
        <a:defRPr sz="1351" kern="1200">
          <a:solidFill>
            <a:schemeClr val="tx1"/>
          </a:solidFill>
          <a:latin typeface="+mn-lt"/>
          <a:ea typeface="+mn-ea"/>
          <a:cs typeface="+mn-cs"/>
        </a:defRPr>
      </a:lvl4pPr>
      <a:lvl5pPr marL="1371498" algn="l" defTabSz="685750" rtl="0" eaLnBrk="1" latinLnBrk="0" hangingPunct="1">
        <a:defRPr sz="1351" kern="1200">
          <a:solidFill>
            <a:schemeClr val="tx1"/>
          </a:solidFill>
          <a:latin typeface="+mn-lt"/>
          <a:ea typeface="+mn-ea"/>
          <a:cs typeface="+mn-cs"/>
        </a:defRPr>
      </a:lvl5pPr>
      <a:lvl6pPr marL="1714372" algn="l" defTabSz="685750" rtl="0" eaLnBrk="1" latinLnBrk="0" hangingPunct="1">
        <a:defRPr sz="1351" kern="1200">
          <a:solidFill>
            <a:schemeClr val="tx1"/>
          </a:solidFill>
          <a:latin typeface="+mn-lt"/>
          <a:ea typeface="+mn-ea"/>
          <a:cs typeface="+mn-cs"/>
        </a:defRPr>
      </a:lvl6pPr>
      <a:lvl7pPr marL="2057247" algn="l" defTabSz="685750" rtl="0" eaLnBrk="1" latinLnBrk="0" hangingPunct="1">
        <a:defRPr sz="1351" kern="1200">
          <a:solidFill>
            <a:schemeClr val="tx1"/>
          </a:solidFill>
          <a:latin typeface="+mn-lt"/>
          <a:ea typeface="+mn-ea"/>
          <a:cs typeface="+mn-cs"/>
        </a:defRPr>
      </a:lvl7pPr>
      <a:lvl8pPr marL="2400120" algn="l" defTabSz="685750" rtl="0" eaLnBrk="1" latinLnBrk="0" hangingPunct="1">
        <a:defRPr sz="1351" kern="1200">
          <a:solidFill>
            <a:schemeClr val="tx1"/>
          </a:solidFill>
          <a:latin typeface="+mn-lt"/>
          <a:ea typeface="+mn-ea"/>
          <a:cs typeface="+mn-cs"/>
        </a:defRPr>
      </a:lvl8pPr>
      <a:lvl9pPr marL="2742994" algn="l" defTabSz="685750" rtl="0" eaLnBrk="1" latinLnBrk="0" hangingPunct="1">
        <a:defRPr sz="1351"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a:extLst>
              <a:ext uri="{FF2B5EF4-FFF2-40B4-BE49-F238E27FC236}">
                <a16:creationId xmlns:a16="http://schemas.microsoft.com/office/drawing/2014/main" id="{B60C43DA-1A5C-A446-A959-2598C0B24E77}"/>
              </a:ext>
            </a:extLst>
          </p:cNvPr>
          <p:cNvSpPr>
            <a:spLocks noGrp="1" noChangeArrowheads="1"/>
          </p:cNvSpPr>
          <p:nvPr>
            <p:ph type="body" idx="1"/>
          </p:nvPr>
        </p:nvSpPr>
        <p:spPr bwMode="auto">
          <a:xfrm>
            <a:off x="607997" y="1114750"/>
            <a:ext cx="11071946" cy="17258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97648" rIns="0" bIns="97648" numCol="1" anchor="t" anchorCtr="0" compatLnSpc="1">
            <a:prstTxWarp prst="textNoShape">
              <a:avLst/>
            </a:prstTxWarp>
            <a:spAutoFit/>
          </a:bodyPr>
          <a:lstStyle/>
          <a:p>
            <a:pPr lvl="0"/>
            <a:r>
              <a:rPr lang="en-US" altLang="en-US"/>
              <a:t>Level 1</a:t>
            </a:r>
          </a:p>
          <a:p>
            <a:pPr lvl="1"/>
            <a:r>
              <a:rPr lang="en-US" altLang="en-US"/>
              <a:t>Level two</a:t>
            </a:r>
          </a:p>
          <a:p>
            <a:pPr lvl="2"/>
            <a:r>
              <a:rPr lang="en-US" altLang="en-US"/>
              <a:t>Level three</a:t>
            </a:r>
          </a:p>
          <a:p>
            <a:pPr lvl="3"/>
            <a:r>
              <a:rPr lang="en-US" altLang="en-US"/>
              <a:t>Level four</a:t>
            </a:r>
          </a:p>
          <a:p>
            <a:pPr lvl="4"/>
            <a:r>
              <a:rPr lang="en-US" altLang="en-US"/>
              <a:t>Level five</a:t>
            </a:r>
          </a:p>
        </p:txBody>
      </p:sp>
      <p:sp>
        <p:nvSpPr>
          <p:cNvPr id="1028" name="Rectangle 4">
            <a:extLst>
              <a:ext uri="{FF2B5EF4-FFF2-40B4-BE49-F238E27FC236}">
                <a16:creationId xmlns:a16="http://schemas.microsoft.com/office/drawing/2014/main" id="{01684BA7-7381-CC48-B7B4-6B25FA5DDCE4}"/>
              </a:ext>
            </a:extLst>
          </p:cNvPr>
          <p:cNvSpPr>
            <a:spLocks noChangeArrowheads="1"/>
          </p:cNvSpPr>
          <p:nvPr/>
        </p:nvSpPr>
        <p:spPr bwMode="auto">
          <a:xfrm>
            <a:off x="11679943" y="6448248"/>
            <a:ext cx="30678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oAutofit/>
          </a:bodyPr>
          <a:lstStyle>
            <a:lvl1pPr defTabSz="901700">
              <a:defRPr>
                <a:solidFill>
                  <a:schemeClr val="tx1"/>
                </a:solidFill>
                <a:latin typeface="Arial" panose="020B0604020202020204" pitchFamily="34" charset="0"/>
              </a:defRPr>
            </a:lvl1pPr>
            <a:lvl2pPr marL="450850" defTabSz="901700">
              <a:defRPr>
                <a:solidFill>
                  <a:schemeClr val="tx1"/>
                </a:solidFill>
                <a:latin typeface="Arial" panose="020B0604020202020204" pitchFamily="34" charset="0"/>
              </a:defRPr>
            </a:lvl2pPr>
            <a:lvl3pPr marL="901700" defTabSz="901700">
              <a:defRPr>
                <a:solidFill>
                  <a:schemeClr val="tx1"/>
                </a:solidFill>
                <a:latin typeface="Arial" panose="020B0604020202020204" pitchFamily="34" charset="0"/>
              </a:defRPr>
            </a:lvl3pPr>
            <a:lvl4pPr marL="1354138" defTabSz="901700">
              <a:defRPr>
                <a:solidFill>
                  <a:schemeClr val="tx1"/>
                </a:solidFill>
                <a:latin typeface="Arial" panose="020B0604020202020204" pitchFamily="34" charset="0"/>
              </a:defRPr>
            </a:lvl4pPr>
            <a:lvl5pPr marL="1803400" defTabSz="901700">
              <a:defRPr>
                <a:solidFill>
                  <a:schemeClr val="tx1"/>
                </a:solidFill>
                <a:latin typeface="Arial" panose="020B0604020202020204" pitchFamily="34" charset="0"/>
              </a:defRPr>
            </a:lvl5pPr>
            <a:lvl6pPr marL="2260600" defTabSz="901700" fontAlgn="base">
              <a:spcBef>
                <a:spcPct val="0"/>
              </a:spcBef>
              <a:spcAft>
                <a:spcPct val="0"/>
              </a:spcAft>
              <a:defRPr>
                <a:solidFill>
                  <a:schemeClr val="tx1"/>
                </a:solidFill>
                <a:latin typeface="Arial" panose="020B0604020202020204" pitchFamily="34" charset="0"/>
              </a:defRPr>
            </a:lvl6pPr>
            <a:lvl7pPr marL="2717800" defTabSz="901700" fontAlgn="base">
              <a:spcBef>
                <a:spcPct val="0"/>
              </a:spcBef>
              <a:spcAft>
                <a:spcPct val="0"/>
              </a:spcAft>
              <a:defRPr>
                <a:solidFill>
                  <a:schemeClr val="tx1"/>
                </a:solidFill>
                <a:latin typeface="Arial" panose="020B0604020202020204" pitchFamily="34" charset="0"/>
              </a:defRPr>
            </a:lvl7pPr>
            <a:lvl8pPr marL="3175000" defTabSz="901700" fontAlgn="base">
              <a:spcBef>
                <a:spcPct val="0"/>
              </a:spcBef>
              <a:spcAft>
                <a:spcPct val="0"/>
              </a:spcAft>
              <a:defRPr>
                <a:solidFill>
                  <a:schemeClr val="tx1"/>
                </a:solidFill>
                <a:latin typeface="Arial" panose="020B0604020202020204" pitchFamily="34" charset="0"/>
              </a:defRPr>
            </a:lvl8pPr>
            <a:lvl9pPr marL="3632200" defTabSz="901700" fontAlgn="base">
              <a:spcBef>
                <a:spcPct val="0"/>
              </a:spcBef>
              <a:spcAft>
                <a:spcPct val="0"/>
              </a:spcAft>
              <a:defRPr>
                <a:solidFill>
                  <a:schemeClr val="tx1"/>
                </a:solidFill>
                <a:latin typeface="Arial" panose="020B0604020202020204" pitchFamily="34" charset="0"/>
              </a:defRPr>
            </a:lvl9pPr>
          </a:lstStyle>
          <a:p>
            <a:pPr algn="r">
              <a:defRPr/>
            </a:pPr>
            <a:fld id="{5B4467E9-E984-A945-AC32-61228A8C1F5F}" type="slidenum">
              <a:rPr lang="en-US" altLang="en-US" sz="1200" b="0" smtClean="0">
                <a:solidFill>
                  <a:schemeClr val="bg1">
                    <a:lumMod val="65000"/>
                  </a:schemeClr>
                </a:solidFill>
                <a:latin typeface="Arial" panose="020B0604020202020204" pitchFamily="34" charset="0"/>
                <a:cs typeface="Arial" panose="020B0604020202020204" pitchFamily="34" charset="0"/>
              </a:rPr>
              <a:pPr algn="r">
                <a:defRPr/>
              </a:pPr>
              <a:t>‹#›</a:t>
            </a:fld>
            <a:endParaRPr lang="en-US" altLang="en-US" sz="1200" b="0">
              <a:solidFill>
                <a:schemeClr val="bg1">
                  <a:lumMod val="65000"/>
                </a:schemeClr>
              </a:solidFill>
              <a:latin typeface="Arial" panose="020B0604020202020204" pitchFamily="34" charset="0"/>
              <a:cs typeface="Arial" panose="020B0604020202020204" pitchFamily="34" charset="0"/>
            </a:endParaRPr>
          </a:p>
        </p:txBody>
      </p:sp>
      <p:sp>
        <p:nvSpPr>
          <p:cNvPr id="2" name="Rectangle 6">
            <a:extLst>
              <a:ext uri="{FF2B5EF4-FFF2-40B4-BE49-F238E27FC236}">
                <a16:creationId xmlns:a16="http://schemas.microsoft.com/office/drawing/2014/main" id="{425B6A2B-1598-5242-AF8F-0A570BD4E3F5}"/>
              </a:ext>
            </a:extLst>
          </p:cNvPr>
          <p:cNvSpPr>
            <a:spLocks noGrp="1" noChangeArrowheads="1"/>
          </p:cNvSpPr>
          <p:nvPr>
            <p:ph type="title"/>
          </p:nvPr>
        </p:nvSpPr>
        <p:spPr bwMode="auto">
          <a:xfrm>
            <a:off x="605368" y="476872"/>
            <a:ext cx="1107457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altLang="en-US"/>
              <a:t>Click to edit Master title style</a:t>
            </a:r>
          </a:p>
        </p:txBody>
      </p:sp>
      <p:sp>
        <p:nvSpPr>
          <p:cNvPr id="1032" name="Rectangle 8">
            <a:extLst>
              <a:ext uri="{FF2B5EF4-FFF2-40B4-BE49-F238E27FC236}">
                <a16:creationId xmlns:a16="http://schemas.microsoft.com/office/drawing/2014/main" id="{26F14E00-C21C-8644-9056-518E0CF27DF9}"/>
              </a:ext>
            </a:extLst>
          </p:cNvPr>
          <p:cNvSpPr>
            <a:spLocks noChangeArrowheads="1"/>
          </p:cNvSpPr>
          <p:nvPr/>
        </p:nvSpPr>
        <p:spPr bwMode="auto">
          <a:xfrm>
            <a:off x="3689351" y="6564313"/>
            <a:ext cx="3350683" cy="38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7648" tIns="48825" rIns="97648" bIns="48825">
            <a:spAutoFit/>
          </a:bodyPr>
          <a:lstStyle>
            <a:lvl1pPr defTabSz="969963">
              <a:defRPr>
                <a:solidFill>
                  <a:schemeClr val="tx1"/>
                </a:solidFill>
                <a:latin typeface="Arial" panose="020B0604020202020204" pitchFamily="34" charset="0"/>
              </a:defRPr>
            </a:lvl1pPr>
            <a:lvl2pPr marL="484188" defTabSz="969963">
              <a:defRPr>
                <a:solidFill>
                  <a:schemeClr val="tx1"/>
                </a:solidFill>
                <a:latin typeface="Arial" panose="020B0604020202020204" pitchFamily="34" charset="0"/>
              </a:defRPr>
            </a:lvl2pPr>
            <a:lvl3pPr marL="969963" defTabSz="969963">
              <a:defRPr>
                <a:solidFill>
                  <a:schemeClr val="tx1"/>
                </a:solidFill>
                <a:latin typeface="Arial" panose="020B0604020202020204" pitchFamily="34" charset="0"/>
              </a:defRPr>
            </a:lvl3pPr>
            <a:lvl4pPr marL="1454150" defTabSz="969963">
              <a:defRPr>
                <a:solidFill>
                  <a:schemeClr val="tx1"/>
                </a:solidFill>
                <a:latin typeface="Arial" panose="020B0604020202020204" pitchFamily="34" charset="0"/>
              </a:defRPr>
            </a:lvl4pPr>
            <a:lvl5pPr marL="1939925" defTabSz="969963">
              <a:defRPr>
                <a:solidFill>
                  <a:schemeClr val="tx1"/>
                </a:solidFill>
                <a:latin typeface="Arial" panose="020B0604020202020204" pitchFamily="34" charset="0"/>
              </a:defRPr>
            </a:lvl5pPr>
            <a:lvl6pPr marL="2397125" defTabSz="969963" fontAlgn="base">
              <a:spcBef>
                <a:spcPct val="0"/>
              </a:spcBef>
              <a:spcAft>
                <a:spcPct val="0"/>
              </a:spcAft>
              <a:defRPr>
                <a:solidFill>
                  <a:schemeClr val="tx1"/>
                </a:solidFill>
                <a:latin typeface="Arial" panose="020B0604020202020204" pitchFamily="34" charset="0"/>
              </a:defRPr>
            </a:lvl6pPr>
            <a:lvl7pPr marL="2854325" defTabSz="969963" fontAlgn="base">
              <a:spcBef>
                <a:spcPct val="0"/>
              </a:spcBef>
              <a:spcAft>
                <a:spcPct val="0"/>
              </a:spcAft>
              <a:defRPr>
                <a:solidFill>
                  <a:schemeClr val="tx1"/>
                </a:solidFill>
                <a:latin typeface="Arial" panose="020B0604020202020204" pitchFamily="34" charset="0"/>
              </a:defRPr>
            </a:lvl7pPr>
            <a:lvl8pPr marL="3311525" defTabSz="969963" fontAlgn="base">
              <a:spcBef>
                <a:spcPct val="0"/>
              </a:spcBef>
              <a:spcAft>
                <a:spcPct val="0"/>
              </a:spcAft>
              <a:defRPr>
                <a:solidFill>
                  <a:schemeClr val="tx1"/>
                </a:solidFill>
                <a:latin typeface="Arial" panose="020B0604020202020204" pitchFamily="34" charset="0"/>
              </a:defRPr>
            </a:lvl8pPr>
            <a:lvl9pPr marL="3768725" defTabSz="969963" fontAlgn="base">
              <a:spcBef>
                <a:spcPct val="0"/>
              </a:spcBef>
              <a:spcAft>
                <a:spcPct val="0"/>
              </a:spcAft>
              <a:defRPr>
                <a:solidFill>
                  <a:schemeClr val="tx1"/>
                </a:solidFill>
                <a:latin typeface="Arial" panose="020B0604020202020204" pitchFamily="34" charset="0"/>
              </a:defRPr>
            </a:lvl9pPr>
          </a:lstStyle>
          <a:p>
            <a:pPr algn="ctr">
              <a:spcBef>
                <a:spcPct val="50000"/>
              </a:spcBef>
              <a:defRPr/>
            </a:pPr>
            <a:endParaRPr lang="en-US" altLang="en-US" sz="1900"/>
          </a:p>
        </p:txBody>
      </p:sp>
      <p:pic>
        <p:nvPicPr>
          <p:cNvPr id="15" name="Picture 14">
            <a:extLst>
              <a:ext uri="{FF2B5EF4-FFF2-40B4-BE49-F238E27FC236}">
                <a16:creationId xmlns:a16="http://schemas.microsoft.com/office/drawing/2014/main" id="{2E2E0A31-819C-9143-859F-CC5CDD40C92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b="85679"/>
          <a:stretch/>
        </p:blipFill>
        <p:spPr>
          <a:xfrm>
            <a:off x="9709391" y="6412091"/>
            <a:ext cx="1902387" cy="330719"/>
          </a:xfrm>
          <a:prstGeom prst="rect">
            <a:avLst/>
          </a:prstGeom>
        </p:spPr>
      </p:pic>
      <p:sp>
        <p:nvSpPr>
          <p:cNvPr id="46" name="Rectangle 45">
            <a:extLst>
              <a:ext uri="{FF2B5EF4-FFF2-40B4-BE49-F238E27FC236}">
                <a16:creationId xmlns:a16="http://schemas.microsoft.com/office/drawing/2014/main" id="{54EFA743-63F0-4B47-A850-8785F92E96BE}"/>
              </a:ext>
            </a:extLst>
          </p:cNvPr>
          <p:cNvSpPr/>
          <p:nvPr userDrawn="1"/>
        </p:nvSpPr>
        <p:spPr bwMode="auto">
          <a:xfrm>
            <a:off x="4272324" y="6073135"/>
            <a:ext cx="7919676" cy="18757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panose="020B0604020202020204" pitchFamily="34" charset="0"/>
            </a:endParaRPr>
          </a:p>
        </p:txBody>
      </p:sp>
      <p:sp>
        <p:nvSpPr>
          <p:cNvPr id="47" name="Rectangle 46">
            <a:extLst>
              <a:ext uri="{FF2B5EF4-FFF2-40B4-BE49-F238E27FC236}">
                <a16:creationId xmlns:a16="http://schemas.microsoft.com/office/drawing/2014/main" id="{C7E024AA-066E-4A4F-81B6-327E570F3A29}"/>
              </a:ext>
            </a:extLst>
          </p:cNvPr>
          <p:cNvSpPr/>
          <p:nvPr userDrawn="1"/>
        </p:nvSpPr>
        <p:spPr bwMode="auto">
          <a:xfrm>
            <a:off x="3626865" y="6073135"/>
            <a:ext cx="589120" cy="187570"/>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a:ln>
                <a:noFill/>
              </a:ln>
              <a:solidFill>
                <a:schemeClr val="tx2"/>
              </a:solidFill>
              <a:effectLst/>
              <a:latin typeface="Arial" panose="020B0604020202020204" pitchFamily="34" charset="0"/>
            </a:endParaRPr>
          </a:p>
        </p:txBody>
      </p:sp>
      <p:sp>
        <p:nvSpPr>
          <p:cNvPr id="48" name="Rectangle 47">
            <a:extLst>
              <a:ext uri="{FF2B5EF4-FFF2-40B4-BE49-F238E27FC236}">
                <a16:creationId xmlns:a16="http://schemas.microsoft.com/office/drawing/2014/main" id="{DFBC9060-1F5C-B745-BC70-10DC006B7B24}"/>
              </a:ext>
            </a:extLst>
          </p:cNvPr>
          <p:cNvSpPr/>
          <p:nvPr userDrawn="1"/>
        </p:nvSpPr>
        <p:spPr bwMode="auto">
          <a:xfrm>
            <a:off x="2120793" y="6073135"/>
            <a:ext cx="1449733" cy="18757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a:ln>
                <a:noFill/>
              </a:ln>
              <a:solidFill>
                <a:schemeClr val="tx2"/>
              </a:solidFill>
              <a:effectLst/>
              <a:latin typeface="Arial" panose="020B0604020202020204" pitchFamily="34" charset="0"/>
            </a:endParaRPr>
          </a:p>
        </p:txBody>
      </p:sp>
      <p:sp>
        <p:nvSpPr>
          <p:cNvPr id="49" name="Rectangle 48">
            <a:extLst>
              <a:ext uri="{FF2B5EF4-FFF2-40B4-BE49-F238E27FC236}">
                <a16:creationId xmlns:a16="http://schemas.microsoft.com/office/drawing/2014/main" id="{AF40AAF1-9FC3-A148-A6CA-B55E87F31084}"/>
              </a:ext>
            </a:extLst>
          </p:cNvPr>
          <p:cNvSpPr/>
          <p:nvPr userDrawn="1"/>
        </p:nvSpPr>
        <p:spPr bwMode="auto">
          <a:xfrm>
            <a:off x="605367" y="6073135"/>
            <a:ext cx="1459087" cy="187570"/>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a:ln>
                <a:noFill/>
              </a:ln>
              <a:solidFill>
                <a:schemeClr val="tx2"/>
              </a:solidFill>
              <a:effectLst/>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Lst>
  <p:txStyles>
    <p:titleStyle>
      <a:lvl1pPr algn="l" defTabSz="969963" rtl="0" eaLnBrk="0" fontAlgn="base" hangingPunct="0">
        <a:spcBef>
          <a:spcPct val="0"/>
        </a:spcBef>
        <a:spcAft>
          <a:spcPct val="0"/>
        </a:spcAft>
        <a:defRPr sz="3000" b="0" i="0" kern="1200">
          <a:solidFill>
            <a:schemeClr val="tx1"/>
          </a:solidFill>
          <a:latin typeface="Arial" panose="020B0604020202020204" pitchFamily="34" charset="0"/>
          <a:ea typeface="+mj-ea"/>
          <a:cs typeface="Arial" panose="020B0604020202020204" pitchFamily="34" charset="0"/>
        </a:defRPr>
      </a:lvl1pPr>
      <a:lvl2pPr algn="l" defTabSz="969963" rtl="0" eaLnBrk="0" fontAlgn="base" hangingPunct="0">
        <a:spcBef>
          <a:spcPct val="0"/>
        </a:spcBef>
        <a:spcAft>
          <a:spcPct val="0"/>
        </a:spcAft>
        <a:defRPr sz="3200" b="1">
          <a:solidFill>
            <a:srgbClr val="AA2B3E"/>
          </a:solidFill>
          <a:latin typeface="Arial" panose="020B0604020202020204" pitchFamily="34" charset="0"/>
        </a:defRPr>
      </a:lvl2pPr>
      <a:lvl3pPr algn="l" defTabSz="969963" rtl="0" eaLnBrk="0" fontAlgn="base" hangingPunct="0">
        <a:spcBef>
          <a:spcPct val="0"/>
        </a:spcBef>
        <a:spcAft>
          <a:spcPct val="0"/>
        </a:spcAft>
        <a:defRPr sz="3200" b="1">
          <a:solidFill>
            <a:srgbClr val="AA2B3E"/>
          </a:solidFill>
          <a:latin typeface="Arial" panose="020B0604020202020204" pitchFamily="34" charset="0"/>
        </a:defRPr>
      </a:lvl3pPr>
      <a:lvl4pPr algn="l" defTabSz="969963" rtl="0" eaLnBrk="0" fontAlgn="base" hangingPunct="0">
        <a:spcBef>
          <a:spcPct val="0"/>
        </a:spcBef>
        <a:spcAft>
          <a:spcPct val="0"/>
        </a:spcAft>
        <a:defRPr sz="3200" b="1">
          <a:solidFill>
            <a:srgbClr val="AA2B3E"/>
          </a:solidFill>
          <a:latin typeface="Arial" panose="020B0604020202020204" pitchFamily="34" charset="0"/>
        </a:defRPr>
      </a:lvl4pPr>
      <a:lvl5pPr algn="l" defTabSz="969963" rtl="0" eaLnBrk="0" fontAlgn="base" hangingPunct="0">
        <a:spcBef>
          <a:spcPct val="0"/>
        </a:spcBef>
        <a:spcAft>
          <a:spcPct val="0"/>
        </a:spcAft>
        <a:defRPr sz="3200" b="1">
          <a:solidFill>
            <a:srgbClr val="AA2B3E"/>
          </a:solidFill>
          <a:latin typeface="Arial" panose="020B0604020202020204" pitchFamily="34" charset="0"/>
        </a:defRPr>
      </a:lvl5pPr>
      <a:lvl6pPr marL="457200" algn="l" defTabSz="969963" rtl="0" eaLnBrk="0" fontAlgn="base" hangingPunct="0">
        <a:spcBef>
          <a:spcPct val="0"/>
        </a:spcBef>
        <a:spcAft>
          <a:spcPct val="0"/>
        </a:spcAft>
        <a:defRPr sz="3200" b="1">
          <a:solidFill>
            <a:srgbClr val="AA2B3E"/>
          </a:solidFill>
          <a:latin typeface="Arial" panose="020B0604020202020204" pitchFamily="34" charset="0"/>
        </a:defRPr>
      </a:lvl6pPr>
      <a:lvl7pPr marL="914400" algn="l" defTabSz="969963" rtl="0" eaLnBrk="0" fontAlgn="base" hangingPunct="0">
        <a:spcBef>
          <a:spcPct val="0"/>
        </a:spcBef>
        <a:spcAft>
          <a:spcPct val="0"/>
        </a:spcAft>
        <a:defRPr sz="3200" b="1">
          <a:solidFill>
            <a:srgbClr val="AA2B3E"/>
          </a:solidFill>
          <a:latin typeface="Arial" panose="020B0604020202020204" pitchFamily="34" charset="0"/>
        </a:defRPr>
      </a:lvl7pPr>
      <a:lvl8pPr marL="1371600" algn="l" defTabSz="969963" rtl="0" eaLnBrk="0" fontAlgn="base" hangingPunct="0">
        <a:spcBef>
          <a:spcPct val="0"/>
        </a:spcBef>
        <a:spcAft>
          <a:spcPct val="0"/>
        </a:spcAft>
        <a:defRPr sz="3200" b="1">
          <a:solidFill>
            <a:srgbClr val="AA2B3E"/>
          </a:solidFill>
          <a:latin typeface="Arial" panose="020B0604020202020204" pitchFamily="34" charset="0"/>
        </a:defRPr>
      </a:lvl8pPr>
      <a:lvl9pPr marL="1828800" algn="l" defTabSz="969963" rtl="0" eaLnBrk="0" fontAlgn="base" hangingPunct="0">
        <a:spcBef>
          <a:spcPct val="0"/>
        </a:spcBef>
        <a:spcAft>
          <a:spcPct val="0"/>
        </a:spcAft>
        <a:defRPr sz="3200" b="1">
          <a:solidFill>
            <a:srgbClr val="AA2B3E"/>
          </a:solidFill>
          <a:latin typeface="Arial" panose="020B0604020202020204" pitchFamily="34" charset="0"/>
        </a:defRPr>
      </a:lvl9pPr>
    </p:titleStyle>
    <p:bodyStyle>
      <a:lvl1pPr marL="242888" indent="-242888" algn="l" defTabSz="901700" rtl="0" eaLnBrk="0" fontAlgn="base" hangingPunct="0">
        <a:spcBef>
          <a:spcPts val="400"/>
        </a:spcBef>
        <a:spcAft>
          <a:spcPts val="200"/>
        </a:spcAft>
        <a:buClr>
          <a:schemeClr val="tx2"/>
        </a:buClr>
        <a:buSzPct val="120000"/>
        <a:buFont typeface="Lucida Grande" panose="020B0600040502020204" pitchFamily="34" charset="0"/>
        <a:buChar char="‣"/>
        <a:defRPr sz="2000" b="0" kern="1200">
          <a:solidFill>
            <a:schemeClr val="tx1"/>
          </a:solidFill>
          <a:latin typeface="+mn-lt"/>
          <a:ea typeface="+mn-ea"/>
          <a:cs typeface="+mn-cs"/>
        </a:defRPr>
      </a:lvl1pPr>
      <a:lvl2pPr marL="660400" indent="-303213" algn="l" defTabSz="901700" rtl="0" eaLnBrk="0" fontAlgn="base" hangingPunct="0">
        <a:spcBef>
          <a:spcPts val="200"/>
        </a:spcBef>
        <a:spcAft>
          <a:spcPts val="200"/>
        </a:spcAft>
        <a:buClr>
          <a:schemeClr val="tx1"/>
        </a:buClr>
        <a:buSzPct val="110000"/>
        <a:buFont typeface="Arial" panose="020B0604020202020204" pitchFamily="34" charset="0"/>
        <a:buChar char="•"/>
        <a:defRPr kern="1200">
          <a:solidFill>
            <a:schemeClr val="bg1">
              <a:lumMod val="50000"/>
            </a:schemeClr>
          </a:solidFill>
          <a:latin typeface="+mn-lt"/>
          <a:ea typeface="+mn-ea"/>
          <a:cs typeface="+mn-cs"/>
        </a:defRPr>
      </a:lvl2pPr>
      <a:lvl3pPr marL="1077913" indent="-303213" algn="l" defTabSz="901700" rtl="0" eaLnBrk="0" fontAlgn="base" hangingPunct="0">
        <a:spcBef>
          <a:spcPts val="200"/>
        </a:spcBef>
        <a:spcAft>
          <a:spcPts val="200"/>
        </a:spcAft>
        <a:buClr>
          <a:schemeClr val="accent1"/>
        </a:buClr>
        <a:buFont typeface="Arial" panose="020B0604020202020204" pitchFamily="34" charset="0"/>
        <a:buChar char="–"/>
        <a:defRPr sz="1600" b="0" kern="1200">
          <a:solidFill>
            <a:schemeClr val="bg1">
              <a:lumMod val="50000"/>
            </a:schemeClr>
          </a:solidFill>
          <a:latin typeface="+mn-lt"/>
          <a:ea typeface="+mn-ea"/>
          <a:cs typeface="+mn-cs"/>
        </a:defRPr>
      </a:lvl3pPr>
      <a:lvl4pPr marL="1438275" indent="-246063" algn="l" defTabSz="901700" rtl="0" eaLnBrk="0" fontAlgn="base" hangingPunct="0">
        <a:spcBef>
          <a:spcPts val="200"/>
        </a:spcBef>
        <a:spcAft>
          <a:spcPts val="200"/>
        </a:spcAft>
        <a:buClr>
          <a:schemeClr val="tx2"/>
        </a:buClr>
        <a:buFont typeface="Arial" panose="020B0604020202020204" pitchFamily="34" charset="0"/>
        <a:buChar char="•"/>
        <a:defRPr sz="1600" kern="1200">
          <a:solidFill>
            <a:schemeClr val="bg1">
              <a:lumMod val="50000"/>
            </a:schemeClr>
          </a:solidFill>
          <a:latin typeface="+mn-lt"/>
          <a:ea typeface="+mn-ea"/>
          <a:cs typeface="+mn-cs"/>
        </a:defRPr>
      </a:lvl4pPr>
      <a:lvl5pPr marL="1795463" indent="-242888" algn="l" defTabSz="901700" rtl="0" eaLnBrk="0" fontAlgn="base" hangingPunct="0">
        <a:spcBef>
          <a:spcPts val="200"/>
        </a:spcBef>
        <a:spcAft>
          <a:spcPts val="200"/>
        </a:spcAft>
        <a:buClr>
          <a:schemeClr val="tx2"/>
        </a:buClr>
        <a:buFont typeface="Franklin Gothic Book" panose="020B0503020102020204" pitchFamily="34" charset="0"/>
        <a:buChar char="–"/>
        <a:defRPr sz="1600" kern="1200">
          <a:solidFill>
            <a:schemeClr val="bg1">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OCRLegalServices@pennmedicine.upenn.edu"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mailto:OCRLegalServices@upenn.edu"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upenn.edu/almanac/v44/n06/ofrecord.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mbuono@upenn.edu" TargetMode="External"/><Relationship Id="rId2" Type="http://schemas.openxmlformats.org/officeDocument/2006/relationships/hyperlink" Target="mailto:OCRLegalServices@upenn.edu" TargetMode="External"/><Relationship Id="rId1" Type="http://schemas.openxmlformats.org/officeDocument/2006/relationships/slideLayout" Target="../slideLayouts/slideLayout2.xml"/><Relationship Id="rId6" Type="http://schemas.openxmlformats.org/officeDocument/2006/relationships/hyperlink" Target="mailto:Peynard@upenn.edu" TargetMode="External"/><Relationship Id="rId5" Type="http://schemas.openxmlformats.org/officeDocument/2006/relationships/hyperlink" Target="mailto:ShortDJ@Upenn.edu" TargetMode="External"/><Relationship Id="rId4" Type="http://schemas.openxmlformats.org/officeDocument/2006/relationships/hyperlink" Target="mailto:Kimjwils@upenn.ed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bit.ly/sJezea" TargetMode="External"/><Relationship Id="rId2" Type="http://schemas.openxmlformats.org/officeDocument/2006/relationships/hyperlink" Target="https://researchservices.upenn.edu/areas-of-service/pennera/" TargetMode="External"/><Relationship Id="rId1" Type="http://schemas.openxmlformats.org/officeDocument/2006/relationships/slideLayout" Target="../slideLayouts/slideLayout2.xml"/><Relationship Id="rId4" Type="http://schemas.openxmlformats.org/officeDocument/2006/relationships/hyperlink" Target="mailto:OCRLegalServices@pennmedicine.upenn.edu"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mailto:OCRLegalServices@pennmedicine.upenn.edu" TargetMode="External"/><Relationship Id="rId2" Type="http://schemas.openxmlformats.org/officeDocument/2006/relationships/hyperlink" Target="https://researchservices.upenn.edu/systems/research-inventory-system/" TargetMode="External"/><Relationship Id="rId1" Type="http://schemas.openxmlformats.org/officeDocument/2006/relationships/slideLayout" Target="../slideLayouts/slideLayout2.xml"/><Relationship Id="rId5" Type="http://schemas.openxmlformats.org/officeDocument/2006/relationships/hyperlink" Target="mailto:pennaors@lists.upenn.edu" TargetMode="External"/><Relationship Id="rId4" Type="http://schemas.openxmlformats.org/officeDocument/2006/relationships/hyperlink" Target="mailto:corpcont@pci.upenn.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sz="quarter" idx="1"/>
          </p:nvPr>
        </p:nvSpPr>
        <p:spPr>
          <a:xfrm>
            <a:off x="980026" y="2508251"/>
            <a:ext cx="10068983" cy="751201"/>
          </a:xfrm>
        </p:spPr>
        <p:txBody>
          <a:bodyPr/>
          <a:lstStyle/>
          <a:p>
            <a:pPr algn="ctr"/>
            <a:r>
              <a:rPr lang="en-US" sz="3600">
                <a:solidFill>
                  <a:schemeClr val="accent5">
                    <a:lumMod val="50000"/>
                  </a:schemeClr>
                </a:solidFill>
              </a:rPr>
              <a:t>Legal Services (</a:t>
            </a:r>
            <a:r>
              <a:rPr lang="en-US" sz="3600" err="1">
                <a:solidFill>
                  <a:schemeClr val="accent5">
                    <a:lumMod val="50000"/>
                  </a:schemeClr>
                </a:solidFill>
              </a:rPr>
              <a:t>fka</a:t>
            </a:r>
            <a:r>
              <a:rPr lang="en-US" sz="3600">
                <a:solidFill>
                  <a:schemeClr val="accent5">
                    <a:lumMod val="50000"/>
                  </a:schemeClr>
                </a:solidFill>
              </a:rPr>
              <a:t> CTCU)</a:t>
            </a:r>
          </a:p>
        </p:txBody>
      </p:sp>
      <p:sp>
        <p:nvSpPr>
          <p:cNvPr id="2" name="Title 1"/>
          <p:cNvSpPr>
            <a:spLocks noGrp="1"/>
          </p:cNvSpPr>
          <p:nvPr>
            <p:ph type="ctrTitle" sz="quarter"/>
          </p:nvPr>
        </p:nvSpPr>
        <p:spPr/>
        <p:txBody>
          <a:bodyPr/>
          <a:lstStyle/>
          <a:p>
            <a:pPr algn="ctr"/>
            <a:r>
              <a:rPr lang="en-US" sz="4400"/>
              <a:t>Office of Clinical Research</a:t>
            </a:r>
          </a:p>
        </p:txBody>
      </p:sp>
    </p:spTree>
    <p:extLst>
      <p:ext uri="{BB962C8B-B14F-4D97-AF65-F5344CB8AC3E}">
        <p14:creationId xmlns:p14="http://schemas.microsoft.com/office/powerpoint/2010/main" val="32374204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1E9B6-2A5B-EA89-A28A-596B0893D3D7}"/>
              </a:ext>
            </a:extLst>
          </p:cNvPr>
          <p:cNvSpPr>
            <a:spLocks noGrp="1"/>
          </p:cNvSpPr>
          <p:nvPr>
            <p:ph type="title"/>
          </p:nvPr>
        </p:nvSpPr>
        <p:spPr/>
        <p:txBody>
          <a:bodyPr/>
          <a:lstStyle/>
          <a:p>
            <a:pPr algn="ctr"/>
            <a:r>
              <a:rPr lang="en-US" sz="3200"/>
              <a:t>Other Research-Related Agreement Submission</a:t>
            </a:r>
            <a:endParaRPr lang="en-US"/>
          </a:p>
        </p:txBody>
      </p:sp>
      <p:sp>
        <p:nvSpPr>
          <p:cNvPr id="3" name="Content Placeholder 2">
            <a:extLst>
              <a:ext uri="{FF2B5EF4-FFF2-40B4-BE49-F238E27FC236}">
                <a16:creationId xmlns:a16="http://schemas.microsoft.com/office/drawing/2014/main" id="{A7A880AB-8ED2-555F-2A94-1AC5F71D53C7}"/>
              </a:ext>
            </a:extLst>
          </p:cNvPr>
          <p:cNvSpPr>
            <a:spLocks noGrp="1"/>
          </p:cNvSpPr>
          <p:nvPr>
            <p:ph idx="1"/>
          </p:nvPr>
        </p:nvSpPr>
        <p:spPr>
          <a:xfrm>
            <a:off x="478172" y="825501"/>
            <a:ext cx="11487352" cy="5891070"/>
          </a:xfrm>
        </p:spPr>
        <p:txBody>
          <a:bodyPr/>
          <a:lstStyle/>
          <a:p>
            <a:pPr marL="0" indent="0">
              <a:buNone/>
            </a:pPr>
            <a:r>
              <a:rPr lang="en-US" b="0" u="sng" dirty="0">
                <a:solidFill>
                  <a:srgbClr val="C00000"/>
                </a:solidFill>
                <a:latin typeface="Calibri" panose="020F0502020204030204" pitchFamily="34" charset="0"/>
                <a:ea typeface="Calibri" panose="020F0502020204030204" pitchFamily="34" charset="0"/>
                <a:cs typeface="Times New Roman" panose="02020603050405020304" pitchFamily="18" charset="0"/>
              </a:rPr>
              <a:t>Amendments</a:t>
            </a:r>
            <a:r>
              <a:rPr lang="en-US" b="0" dirty="0">
                <a:latin typeface="Calibri" panose="020F0502020204030204" pitchFamily="34" charset="0"/>
                <a:ea typeface="Calibri" panose="020F0502020204030204" pitchFamily="34" charset="0"/>
                <a:cs typeface="Times New Roman" panose="02020603050405020304" pitchFamily="18" charset="0"/>
              </a:rPr>
              <a:t>:</a:t>
            </a:r>
          </a:p>
          <a:p>
            <a:pPr>
              <a:buFont typeface="Arial" panose="020B0604020202020204" pitchFamily="34" charset="0"/>
              <a:buChar char="•"/>
            </a:pPr>
            <a:r>
              <a:rPr lang="en-US" sz="2000" b="0" dirty="0">
                <a:effectLst/>
                <a:latin typeface="Calibri" panose="020F0502020204030204" pitchFamily="34" charset="0"/>
                <a:ea typeface="Calibri" panose="020F0502020204030204" pitchFamily="34" charset="0"/>
                <a:cs typeface="Times New Roman" panose="02020603050405020304" pitchFamily="18" charset="0"/>
              </a:rPr>
              <a:t>Amendments may be required for various reasons including budget changes, a change in PI/Sponsor/CRO, or protocol changes that do not affect the budget.</a:t>
            </a:r>
          </a:p>
          <a:p>
            <a:pPr>
              <a:buFont typeface="Arial" panose="020B0604020202020204" pitchFamily="34" charset="0"/>
              <a:buChar char="•"/>
            </a:pPr>
            <a:r>
              <a:rPr lang="en-US" sz="2000" b="0" dirty="0">
                <a:effectLst/>
                <a:latin typeface="Calibri" panose="020F0502020204030204" pitchFamily="34" charset="0"/>
                <a:ea typeface="Calibri" panose="020F0502020204030204" pitchFamily="34" charset="0"/>
                <a:cs typeface="Times New Roman" panose="02020603050405020304" pitchFamily="18" charset="0"/>
              </a:rPr>
              <a:t>Amendments to corporate-funded clinical trial and clinical research agreements may be initiated by creating a child record in the </a:t>
            </a:r>
            <a:r>
              <a:rPr lang="en-US" sz="2000" b="0" dirty="0" err="1">
                <a:effectLst/>
                <a:latin typeface="Calibri" panose="020F0502020204030204" pitchFamily="34" charset="0"/>
                <a:ea typeface="Calibri" panose="020F0502020204030204" pitchFamily="34" charset="0"/>
                <a:cs typeface="Times New Roman" panose="02020603050405020304" pitchFamily="18" charset="0"/>
              </a:rPr>
              <a:t>PennERA</a:t>
            </a:r>
            <a:r>
              <a:rPr lang="en-US" sz="2000" b="0" dirty="0">
                <a:effectLst/>
                <a:latin typeface="Calibri" panose="020F0502020204030204" pitchFamily="34" charset="0"/>
                <a:ea typeface="Calibri" panose="020F0502020204030204" pitchFamily="34" charset="0"/>
                <a:cs typeface="Times New Roman" panose="02020603050405020304" pitchFamily="18" charset="0"/>
              </a:rPr>
              <a:t> record </a:t>
            </a:r>
            <a:r>
              <a:rPr lang="en-US" b="0" dirty="0">
                <a:latin typeface="Calibri" panose="020F0502020204030204" pitchFamily="34" charset="0"/>
                <a:ea typeface="Calibri" panose="020F0502020204030204" pitchFamily="34" charset="0"/>
                <a:cs typeface="Times New Roman" panose="02020603050405020304" pitchFamily="18" charset="0"/>
              </a:rPr>
              <a:t>of</a:t>
            </a:r>
            <a:r>
              <a:rPr lang="en-US" sz="2000" b="0" dirty="0">
                <a:effectLst/>
                <a:latin typeface="Calibri" panose="020F0502020204030204" pitchFamily="34" charset="0"/>
                <a:ea typeface="Calibri" panose="020F0502020204030204" pitchFamily="34" charset="0"/>
                <a:cs typeface="Times New Roman" panose="02020603050405020304" pitchFamily="18" charset="0"/>
              </a:rPr>
              <a:t> the original agreement with the exception of amendments solely requesting no-cost end date extensions, that have no contractual language changes and have a specific end date listed in the contract.</a:t>
            </a:r>
          </a:p>
          <a:p>
            <a:pPr marL="0" indent="0">
              <a:buNone/>
            </a:pP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b="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2000" b="0" u="sng"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No-Cost End Date Extensions</a:t>
            </a:r>
            <a:r>
              <a:rPr lang="en-US" sz="20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t>
            </a:r>
          </a:p>
          <a:p>
            <a:pPr marL="0" indent="0">
              <a:buNone/>
            </a:pPr>
            <a:r>
              <a:rPr lang="en-US" sz="2000" b="0" dirty="0">
                <a:effectLst/>
                <a:latin typeface="Calibri" panose="020F0502020204030204" pitchFamily="34" charset="0"/>
                <a:ea typeface="Calibri" panose="020F0502020204030204" pitchFamily="34" charset="0"/>
                <a:cs typeface="Times New Roman" panose="02020603050405020304" pitchFamily="18" charset="0"/>
              </a:rPr>
              <a:t>In order to initiate a request for a no-cost end date extension to an existing corporate-funded clinical trial or clinical research agreement, please send an email to </a:t>
            </a:r>
            <a:r>
              <a:rPr lang="en-US" sz="2000" b="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2"/>
              </a:rPr>
              <a:t>OCRLegalServices@pennmedicine.upenn.edu</a:t>
            </a:r>
            <a:r>
              <a:rPr lang="en-US" sz="20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t>
            </a:r>
            <a:endPar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b="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629713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20190-B3A9-6F20-00DE-9C8FFC155718}"/>
              </a:ext>
            </a:extLst>
          </p:cNvPr>
          <p:cNvSpPr>
            <a:spLocks noGrp="1"/>
          </p:cNvSpPr>
          <p:nvPr>
            <p:ph type="title"/>
          </p:nvPr>
        </p:nvSpPr>
        <p:spPr/>
        <p:txBody>
          <a:bodyPr/>
          <a:lstStyle/>
          <a:p>
            <a:r>
              <a:rPr lang="en-US" sz="2800"/>
              <a:t>Parallel Review Process</a:t>
            </a:r>
          </a:p>
        </p:txBody>
      </p:sp>
      <p:sp>
        <p:nvSpPr>
          <p:cNvPr id="3" name="Content Placeholder 2">
            <a:extLst>
              <a:ext uri="{FF2B5EF4-FFF2-40B4-BE49-F238E27FC236}">
                <a16:creationId xmlns:a16="http://schemas.microsoft.com/office/drawing/2014/main" id="{527410A6-D024-B115-8EF7-4C4D1BF71922}"/>
              </a:ext>
            </a:extLst>
          </p:cNvPr>
          <p:cNvSpPr>
            <a:spLocks noGrp="1"/>
          </p:cNvSpPr>
          <p:nvPr>
            <p:ph idx="1"/>
          </p:nvPr>
        </p:nvSpPr>
        <p:spPr>
          <a:xfrm>
            <a:off x="986374" y="825501"/>
            <a:ext cx="10435166" cy="5534049"/>
          </a:xfrm>
        </p:spPr>
        <p:txBody>
          <a:bodyPr/>
          <a:lstStyle/>
          <a:p>
            <a:pPr marL="0" marR="0" indent="0">
              <a:lnSpc>
                <a:spcPct val="107000"/>
              </a:lnSpc>
              <a:spcBef>
                <a:spcPts val="0"/>
              </a:spcBef>
              <a:spcAft>
                <a:spcPts val="800"/>
              </a:spcAft>
              <a:buNone/>
            </a:pPr>
            <a:r>
              <a:rPr lang="en-US" sz="2000" b="0" dirty="0">
                <a:effectLst/>
                <a:latin typeface="Calibri" panose="020F0502020204030204" pitchFamily="34" charset="0"/>
                <a:ea typeface="Calibri" panose="020F0502020204030204" pitchFamily="34" charset="0"/>
                <a:cs typeface="Times New Roman" panose="02020603050405020304" pitchFamily="18" charset="0"/>
              </a:rPr>
              <a:t>Parallel Review initiates </a:t>
            </a:r>
            <a:r>
              <a:rPr lang="en-US" b="0" dirty="0">
                <a:latin typeface="Calibri" panose="020F0502020204030204" pitchFamily="34" charset="0"/>
                <a:ea typeface="Calibri" panose="020F0502020204030204" pitchFamily="34" charset="0"/>
                <a:cs typeface="Times New Roman" panose="02020603050405020304" pitchFamily="18" charset="0"/>
              </a:rPr>
              <a:t>OCR </a:t>
            </a:r>
            <a:r>
              <a:rPr lang="en-US" b="0" dirty="0" err="1">
                <a:latin typeface="Calibri" panose="020F0502020204030204" pitchFamily="34" charset="0"/>
                <a:ea typeface="Calibri" panose="020F0502020204030204" pitchFamily="34" charset="0"/>
                <a:cs typeface="Times New Roman" panose="02020603050405020304" pitchFamily="18" charset="0"/>
              </a:rPr>
              <a:t>Legal’</a:t>
            </a:r>
            <a:r>
              <a:rPr lang="en-US" sz="2000" b="0" dirty="0" err="1">
                <a:effectLst/>
                <a:latin typeface="Calibri" panose="020F0502020204030204" pitchFamily="34" charset="0"/>
                <a:ea typeface="Calibri" panose="020F0502020204030204" pitchFamily="34" charset="0"/>
                <a:cs typeface="Times New Roman" panose="02020603050405020304" pitchFamily="18" charset="0"/>
              </a:rPr>
              <a:t>s</a:t>
            </a:r>
            <a:r>
              <a:rPr lang="en-US" sz="2000" b="0" dirty="0">
                <a:effectLst/>
                <a:latin typeface="Calibri" panose="020F0502020204030204" pitchFamily="34" charset="0"/>
                <a:ea typeface="Calibri" panose="020F0502020204030204" pitchFamily="34" charset="0"/>
                <a:cs typeface="Times New Roman" panose="02020603050405020304" pitchFamily="18" charset="0"/>
              </a:rPr>
              <a:t> review and negotiation of corporate-funded clinical trial and clinical research agreements simultaneously with the budget negotiations. </a:t>
            </a:r>
          </a:p>
          <a:p>
            <a:pPr marL="0" marR="0">
              <a:lnSpc>
                <a:spcPct val="107000"/>
              </a:lnSpc>
              <a:spcBef>
                <a:spcPts val="0"/>
              </a:spcBef>
              <a:spcAft>
                <a:spcPts val="800"/>
              </a:spcAft>
            </a:pP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000" b="0" u="sng" dirty="0">
                <a:solidFill>
                  <a:schemeClr val="accent5">
                    <a:lumMod val="50000"/>
                  </a:schemeClr>
                </a:solidFill>
                <a:effectLst/>
                <a:latin typeface="Calibri" panose="020F0502020204030204" pitchFamily="34" charset="0"/>
                <a:ea typeface="Calibri" panose="020F0502020204030204" pitchFamily="34" charset="0"/>
                <a:cs typeface="Times New Roman" panose="02020603050405020304" pitchFamily="18" charset="0"/>
              </a:rPr>
              <a:t>Initiating Parallel Review:</a:t>
            </a:r>
            <a:r>
              <a:rPr lang="en-US" b="0" u="sng"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rPr>
              <a:t> </a:t>
            </a:r>
          </a:p>
          <a:p>
            <a:pPr marR="0">
              <a:lnSpc>
                <a:spcPct val="107000"/>
              </a:lnSpc>
              <a:spcBef>
                <a:spcPts val="0"/>
              </a:spcBef>
              <a:spcAft>
                <a:spcPts val="800"/>
              </a:spcAft>
              <a:buFont typeface="Arial" panose="020B0604020202020204" pitchFamily="34" charset="0"/>
              <a:buChar char="•"/>
            </a:pPr>
            <a:r>
              <a:rPr lang="en-US" b="0" dirty="0">
                <a:latin typeface="Calibri" panose="020F0502020204030204" pitchFamily="34" charset="0"/>
                <a:ea typeface="Calibri" panose="020F0502020204030204" pitchFamily="34" charset="0"/>
                <a:cs typeface="Times New Roman" panose="02020603050405020304" pitchFamily="18" charset="0"/>
              </a:rPr>
              <a:t>Create a </a:t>
            </a:r>
            <a:r>
              <a:rPr lang="en-US" b="0" dirty="0" err="1">
                <a:latin typeface="Calibri" panose="020F0502020204030204" pitchFamily="34" charset="0"/>
                <a:ea typeface="Calibri" panose="020F0502020204030204" pitchFamily="34" charset="0"/>
                <a:cs typeface="Times New Roman" panose="02020603050405020304" pitchFamily="18" charset="0"/>
              </a:rPr>
              <a:t>PennERA</a:t>
            </a:r>
            <a:r>
              <a:rPr lang="en-US" b="0" dirty="0">
                <a:latin typeface="Calibri" panose="020F0502020204030204" pitchFamily="34" charset="0"/>
                <a:ea typeface="Calibri" panose="020F0502020204030204" pitchFamily="34" charset="0"/>
                <a:cs typeface="Times New Roman" panose="02020603050405020304" pitchFamily="18" charset="0"/>
              </a:rPr>
              <a:t> record;</a:t>
            </a:r>
          </a:p>
          <a:p>
            <a:pPr marR="0">
              <a:lnSpc>
                <a:spcPct val="107000"/>
              </a:lnSpc>
              <a:spcBef>
                <a:spcPts val="0"/>
              </a:spcBef>
              <a:spcAft>
                <a:spcPts val="800"/>
              </a:spcAft>
              <a:buFont typeface="Arial" panose="020B0604020202020204" pitchFamily="34" charset="0"/>
              <a:buChar char="•"/>
            </a:pPr>
            <a:r>
              <a:rPr lang="en-US" b="0" dirty="0">
                <a:latin typeface="Calibri" panose="020F0502020204030204" pitchFamily="34" charset="0"/>
                <a:ea typeface="Calibri" panose="020F0502020204030204" pitchFamily="34" charset="0"/>
                <a:cs typeface="Times New Roman" panose="02020603050405020304" pitchFamily="18" charset="0"/>
              </a:rPr>
              <a:t>Upload the contract in word format under “Supporting Documents”;</a:t>
            </a:r>
          </a:p>
          <a:p>
            <a:pPr marR="0">
              <a:lnSpc>
                <a:spcPct val="107000"/>
              </a:lnSpc>
              <a:spcBef>
                <a:spcPts val="0"/>
              </a:spcBef>
              <a:spcAft>
                <a:spcPts val="800"/>
              </a:spcAft>
              <a:buFont typeface="Arial" panose="020B0604020202020204" pitchFamily="34" charset="0"/>
              <a:buChar char="•"/>
            </a:pPr>
            <a:r>
              <a:rPr lang="en-US" b="0" dirty="0">
                <a:latin typeface="Calibri" panose="020F0502020204030204" pitchFamily="34" charset="0"/>
                <a:ea typeface="Calibri" panose="020F0502020204030204" pitchFamily="34" charset="0"/>
                <a:cs typeface="Times New Roman" panose="02020603050405020304" pitchFamily="18" charset="0"/>
              </a:rPr>
              <a:t>Upload the protocol and the informed consent under “Research Plan”; </a:t>
            </a:r>
          </a:p>
          <a:p>
            <a:pPr marR="0">
              <a:lnSpc>
                <a:spcPct val="107000"/>
              </a:lnSpc>
              <a:spcBef>
                <a:spcPts val="0"/>
              </a:spcBef>
              <a:spcAft>
                <a:spcPts val="800"/>
              </a:spcAft>
              <a:buFont typeface="Arial" panose="020B0604020202020204" pitchFamily="34" charset="0"/>
              <a:buChar char="•"/>
            </a:pPr>
            <a:r>
              <a:rPr lang="en-US" b="0" dirty="0">
                <a:latin typeface="Calibri" panose="020F0502020204030204" pitchFamily="34" charset="0"/>
                <a:ea typeface="Calibri" panose="020F0502020204030204" pitchFamily="34" charset="0"/>
                <a:cs typeface="Times New Roman" panose="02020603050405020304" pitchFamily="18" charset="0"/>
              </a:rPr>
              <a:t>Provide the sponsor contact’s information on the proposal transmittal form;  </a:t>
            </a:r>
          </a:p>
          <a:p>
            <a:pPr marR="0">
              <a:lnSpc>
                <a:spcPct val="107000"/>
              </a:lnSpc>
              <a:spcBef>
                <a:spcPts val="0"/>
              </a:spcBef>
              <a:spcAft>
                <a:spcPts val="800"/>
              </a:spcAft>
              <a:buFont typeface="Arial" panose="020B0604020202020204" pitchFamily="34" charset="0"/>
              <a:buChar char="•"/>
            </a:pPr>
            <a:r>
              <a:rPr lang="en-US" b="0" dirty="0">
                <a:latin typeface="Calibri" panose="020F0502020204030204" pitchFamily="34" charset="0"/>
                <a:ea typeface="Calibri" panose="020F0502020204030204" pitchFamily="34" charset="0"/>
                <a:cs typeface="Times New Roman" panose="02020603050405020304" pitchFamily="18" charset="0"/>
              </a:rPr>
              <a:t>Complete the Parallel Review e-form under “Internal Documents”;</a:t>
            </a:r>
          </a:p>
          <a:p>
            <a:pPr marR="0">
              <a:lnSpc>
                <a:spcPct val="107000"/>
              </a:lnSpc>
              <a:spcBef>
                <a:spcPts val="0"/>
              </a:spcBef>
              <a:spcAft>
                <a:spcPts val="800"/>
              </a:spcAft>
              <a:buFont typeface="Arial" panose="020B0604020202020204" pitchFamily="34" charset="0"/>
              <a:buChar char="•"/>
            </a:pPr>
            <a:r>
              <a:rPr lang="en-US" sz="2000" b="0" dirty="0">
                <a:effectLst/>
                <a:latin typeface="Calibri" panose="020F0502020204030204" pitchFamily="34" charset="0"/>
                <a:ea typeface="Calibri" panose="020F0502020204030204" pitchFamily="34" charset="0"/>
                <a:cs typeface="Times New Roman" panose="02020603050405020304" pitchFamily="18" charset="0"/>
              </a:rPr>
              <a:t>Send an email t</a:t>
            </a:r>
            <a:r>
              <a:rPr lang="en-US" b="0" dirty="0">
                <a:latin typeface="Calibri" panose="020F0502020204030204" pitchFamily="34" charset="0"/>
                <a:ea typeface="Calibri" panose="020F0502020204030204" pitchFamily="34" charset="0"/>
                <a:cs typeface="Times New Roman" panose="02020603050405020304" pitchFamily="18" charset="0"/>
              </a:rPr>
              <a:t>o the OCR </a:t>
            </a:r>
            <a:r>
              <a:rPr lang="en-US" b="0" dirty="0" err="1">
                <a:latin typeface="Calibri" panose="020F0502020204030204" pitchFamily="34" charset="0"/>
                <a:ea typeface="Calibri" panose="020F0502020204030204" pitchFamily="34" charset="0"/>
                <a:cs typeface="Times New Roman" panose="02020603050405020304" pitchFamily="18" charset="0"/>
              </a:rPr>
              <a:t>Legal’s</a:t>
            </a:r>
            <a:r>
              <a:rPr lang="en-US" b="0" dirty="0">
                <a:latin typeface="Calibri" panose="020F0502020204030204" pitchFamily="34" charset="0"/>
                <a:ea typeface="Calibri" panose="020F0502020204030204" pitchFamily="34" charset="0"/>
                <a:cs typeface="Times New Roman" panose="02020603050405020304" pitchFamily="18" charset="0"/>
              </a:rPr>
              <a:t> mailbox </a:t>
            </a:r>
            <a:r>
              <a:rPr lang="en-US" sz="1600" b="0" dirty="0">
                <a:latin typeface="Calibri" panose="020F0502020204030204" pitchFamily="34" charset="0"/>
                <a:ea typeface="Calibri" panose="020F0502020204030204" pitchFamily="34" charset="0"/>
                <a:cs typeface="Times New Roman" panose="02020603050405020304" pitchFamily="18" charset="0"/>
              </a:rPr>
              <a:t>(</a:t>
            </a:r>
            <a:r>
              <a:rPr lang="en-US" sz="1800" b="0" dirty="0">
                <a:latin typeface="Calibri" panose="020F0502020204030204" pitchFamily="34" charset="0"/>
                <a:ea typeface="Calibri" panose="020F0502020204030204" pitchFamily="34" charset="0"/>
                <a:cs typeface="Times New Roman" panose="02020603050405020304" pitchFamily="18" charset="0"/>
                <a:hlinkClick r:id="rId2"/>
              </a:rPr>
              <a:t>OCRLegalServices@upenn.edu</a:t>
            </a:r>
            <a:r>
              <a:rPr lang="en-US" sz="1600" b="0" dirty="0">
                <a:latin typeface="Calibri" panose="020F0502020204030204" pitchFamily="34" charset="0"/>
                <a:ea typeface="Calibri" panose="020F0502020204030204" pitchFamily="34" charset="0"/>
                <a:cs typeface="Times New Roman" panose="02020603050405020304" pitchFamily="18" charset="0"/>
              </a:rPr>
              <a:t>) </a:t>
            </a:r>
            <a:r>
              <a:rPr lang="en-US" b="0" dirty="0">
                <a:latin typeface="Calibri" panose="020F0502020204030204" pitchFamily="34" charset="0"/>
                <a:ea typeface="Calibri" panose="020F0502020204030204" pitchFamily="34" charset="0"/>
                <a:cs typeface="Times New Roman" panose="02020603050405020304" pitchFamily="18" charset="0"/>
              </a:rPr>
              <a:t>requesting parallel review; and, </a:t>
            </a:r>
          </a:p>
          <a:p>
            <a:pPr marR="0">
              <a:lnSpc>
                <a:spcPct val="107000"/>
              </a:lnSpc>
              <a:spcBef>
                <a:spcPts val="0"/>
              </a:spcBef>
              <a:spcAft>
                <a:spcPts val="800"/>
              </a:spcAft>
              <a:buFont typeface="Arial" panose="020B0604020202020204" pitchFamily="34" charset="0"/>
              <a:buChar char="•"/>
            </a:pPr>
            <a:r>
              <a:rPr lang="en-US" b="0" dirty="0">
                <a:latin typeface="Calibri" panose="020F0502020204030204" pitchFamily="34" charset="0"/>
                <a:ea typeface="Calibri" panose="020F0502020204030204" pitchFamily="34" charset="0"/>
                <a:cs typeface="Times New Roman" panose="02020603050405020304" pitchFamily="18" charset="0"/>
              </a:rPr>
              <a:t>In your email to OCR Legal provide the </a:t>
            </a:r>
            <a:r>
              <a:rPr lang="en-US" b="0" dirty="0" err="1">
                <a:latin typeface="Calibri" panose="020F0502020204030204" pitchFamily="34" charset="0"/>
                <a:ea typeface="Calibri" panose="020F0502020204030204" pitchFamily="34" charset="0"/>
                <a:cs typeface="Times New Roman" panose="02020603050405020304" pitchFamily="18" charset="0"/>
              </a:rPr>
              <a:t>PennERA</a:t>
            </a:r>
            <a:r>
              <a:rPr lang="en-US" b="0" dirty="0">
                <a:latin typeface="Calibri" panose="020F0502020204030204" pitchFamily="34" charset="0"/>
                <a:ea typeface="Calibri" panose="020F0502020204030204" pitchFamily="34" charset="0"/>
                <a:cs typeface="Times New Roman" panose="02020603050405020304" pitchFamily="18" charset="0"/>
              </a:rPr>
              <a:t> # assigned and any additional information</a:t>
            </a:r>
            <a:r>
              <a:rPr lang="en-US" dirty="0">
                <a:latin typeface="Calibri" panose="020F0502020204030204" pitchFamily="34" charset="0"/>
                <a:ea typeface="Calibri" panose="020F050202020403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3345115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FCBD4-FE4C-43F3-ACA2-2D1B7AED552B}"/>
              </a:ext>
            </a:extLst>
          </p:cNvPr>
          <p:cNvSpPr>
            <a:spLocks noGrp="1"/>
          </p:cNvSpPr>
          <p:nvPr>
            <p:ph type="title"/>
          </p:nvPr>
        </p:nvSpPr>
        <p:spPr/>
        <p:txBody>
          <a:bodyPr>
            <a:normAutofit/>
          </a:bodyPr>
          <a:lstStyle/>
          <a:p>
            <a:pPr algn="ctr"/>
            <a:r>
              <a:rPr lang="en-US" sz="2800">
                <a:latin typeface="+mn-lt"/>
              </a:rPr>
              <a:t>Study Initiation Process</a:t>
            </a:r>
            <a:endParaRPr lang="en-US" sz="2800" b="1">
              <a:latin typeface="+mn-lt"/>
            </a:endParaRPr>
          </a:p>
        </p:txBody>
      </p:sp>
      <p:pic>
        <p:nvPicPr>
          <p:cNvPr id="9" name="Content Placeholder 8">
            <a:extLst>
              <a:ext uri="{FF2B5EF4-FFF2-40B4-BE49-F238E27FC236}">
                <a16:creationId xmlns:a16="http://schemas.microsoft.com/office/drawing/2014/main" id="{C186D589-9189-4593-B1F0-CF0C341703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2494" y="719847"/>
            <a:ext cx="10087583" cy="57976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699788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18427-7626-4D1B-B200-74983FE3C4F2}"/>
              </a:ext>
            </a:extLst>
          </p:cNvPr>
          <p:cNvSpPr>
            <a:spLocks noGrp="1"/>
          </p:cNvSpPr>
          <p:nvPr>
            <p:ph type="title"/>
          </p:nvPr>
        </p:nvSpPr>
        <p:spPr>
          <a:xfrm>
            <a:off x="162561" y="90488"/>
            <a:ext cx="11802964" cy="558800"/>
          </a:xfrm>
        </p:spPr>
        <p:txBody>
          <a:bodyPr/>
          <a:lstStyle/>
          <a:p>
            <a:r>
              <a:rPr lang="en-US"/>
              <a:t>Things to Consider- Key Issues in Research Agreements</a:t>
            </a:r>
          </a:p>
        </p:txBody>
      </p:sp>
      <p:graphicFrame>
        <p:nvGraphicFramePr>
          <p:cNvPr id="4" name="Table 4">
            <a:extLst>
              <a:ext uri="{FF2B5EF4-FFF2-40B4-BE49-F238E27FC236}">
                <a16:creationId xmlns:a16="http://schemas.microsoft.com/office/drawing/2014/main" id="{A03C0CF5-7DB2-457D-BCB1-8FFFD20FE0BE}"/>
              </a:ext>
            </a:extLst>
          </p:cNvPr>
          <p:cNvGraphicFramePr>
            <a:graphicFrameLocks noGrp="1"/>
          </p:cNvGraphicFramePr>
          <p:nvPr>
            <p:ph idx="1"/>
            <p:extLst>
              <p:ext uri="{D42A27DB-BD31-4B8C-83A1-F6EECF244321}">
                <p14:modId xmlns:p14="http://schemas.microsoft.com/office/powerpoint/2010/main" val="1389467368"/>
              </p:ext>
            </p:extLst>
          </p:nvPr>
        </p:nvGraphicFramePr>
        <p:xfrm>
          <a:off x="0" y="649291"/>
          <a:ext cx="12192000" cy="5778685"/>
        </p:xfrm>
        <a:graphic>
          <a:graphicData uri="http://schemas.openxmlformats.org/drawingml/2006/table">
            <a:tbl>
              <a:tblPr firstRow="1" bandRow="1">
                <a:tableStyleId>{5C22544A-7EE6-4342-B048-85BDC9FD1C3A}</a:tableStyleId>
              </a:tblPr>
              <a:tblGrid>
                <a:gridCol w="3583172">
                  <a:extLst>
                    <a:ext uri="{9D8B030D-6E8A-4147-A177-3AD203B41FA5}">
                      <a16:colId xmlns:a16="http://schemas.microsoft.com/office/drawing/2014/main" val="2204250171"/>
                    </a:ext>
                  </a:extLst>
                </a:gridCol>
                <a:gridCol w="8608828">
                  <a:extLst>
                    <a:ext uri="{9D8B030D-6E8A-4147-A177-3AD203B41FA5}">
                      <a16:colId xmlns:a16="http://schemas.microsoft.com/office/drawing/2014/main" val="1122803594"/>
                    </a:ext>
                  </a:extLst>
                </a:gridCol>
              </a:tblGrid>
              <a:tr h="403665">
                <a:tc>
                  <a:txBody>
                    <a:bodyPr/>
                    <a:lstStyle/>
                    <a:p>
                      <a:r>
                        <a:rPr lang="en-US" b="1"/>
                        <a:t>ISSUE</a:t>
                      </a:r>
                    </a:p>
                  </a:txBody>
                  <a:tcPr/>
                </a:tc>
                <a:tc>
                  <a:txBody>
                    <a:bodyPr/>
                    <a:lstStyle/>
                    <a:p>
                      <a:r>
                        <a:rPr lang="en-US"/>
                        <a:t>EXPLANATION</a:t>
                      </a:r>
                    </a:p>
                  </a:txBody>
                  <a:tcPr/>
                </a:tc>
                <a:extLst>
                  <a:ext uri="{0D108BD9-81ED-4DB2-BD59-A6C34878D82A}">
                    <a16:rowId xmlns:a16="http://schemas.microsoft.com/office/drawing/2014/main" val="771502495"/>
                  </a:ext>
                </a:extLst>
              </a:tr>
              <a:tr h="543765">
                <a:tc>
                  <a:txBody>
                    <a:bodyPr/>
                    <a:lstStyle/>
                    <a:p>
                      <a:r>
                        <a:rPr lang="en-US" sz="1400" b="1"/>
                        <a:t>Regulatory Compliance </a:t>
                      </a:r>
                    </a:p>
                    <a:p>
                      <a:endParaRPr lang="en-US" sz="1400" b="1"/>
                    </a:p>
                  </a:txBody>
                  <a:tcPr/>
                </a:tc>
                <a:tc>
                  <a:txBody>
                    <a:bodyPr/>
                    <a:lstStyle/>
                    <a:p>
                      <a:r>
                        <a:rPr lang="en-US" sz="1100" dirty="0"/>
                        <a:t>Privacy Regulations – HIPAA, EMR, CTF, and Data Transfers (GDPR, CCPA).</a:t>
                      </a:r>
                    </a:p>
                  </a:txBody>
                  <a:tcPr/>
                </a:tc>
                <a:extLst>
                  <a:ext uri="{0D108BD9-81ED-4DB2-BD59-A6C34878D82A}">
                    <a16:rowId xmlns:a16="http://schemas.microsoft.com/office/drawing/2014/main" val="3047281619"/>
                  </a:ext>
                </a:extLst>
              </a:tr>
              <a:tr h="623730">
                <a:tc>
                  <a:txBody>
                    <a:bodyPr/>
                    <a:lstStyle/>
                    <a:p>
                      <a:r>
                        <a:rPr lang="en-US" sz="1400" b="1"/>
                        <a:t>Publication/Rights to Publish </a:t>
                      </a:r>
                    </a:p>
                  </a:txBody>
                  <a:tcPr/>
                </a:tc>
                <a:tc>
                  <a:txBody>
                    <a:bodyPr/>
                    <a:lstStyle/>
                    <a:p>
                      <a:r>
                        <a:rPr lang="en-US" sz="1100" dirty="0"/>
                        <a:t>As an educational and non-profit research institution, Penn’s basic mission is the discovery and publication of new ideas and technologies.  Agreements should provide for the right to publish and present research results without letting sponsors keep study results confidential, prevent their publication, or “hide” bad results. </a:t>
                      </a:r>
                      <a:r>
                        <a:rPr lang="en-US" sz="1100" b="0" u="sng" dirty="0"/>
                        <a:t>Penn does not agree to give Sponsors approval rights on publications.</a:t>
                      </a:r>
                    </a:p>
                  </a:txBody>
                  <a:tcPr/>
                </a:tc>
                <a:extLst>
                  <a:ext uri="{0D108BD9-81ED-4DB2-BD59-A6C34878D82A}">
                    <a16:rowId xmlns:a16="http://schemas.microsoft.com/office/drawing/2014/main" val="2379863606"/>
                  </a:ext>
                </a:extLst>
              </a:tr>
              <a:tr h="1151502">
                <a:tc>
                  <a:txBody>
                    <a:bodyPr/>
                    <a:lstStyle/>
                    <a:p>
                      <a:r>
                        <a:rPr lang="en-US" sz="1400" b="1"/>
                        <a:t>Confidentiality &amp; Research Results/Data Generated in Research </a:t>
                      </a:r>
                    </a:p>
                    <a:p>
                      <a:endParaRPr lang="en-US" sz="1400"/>
                    </a:p>
                  </a:txBody>
                  <a:tcPr/>
                </a:tc>
                <a:tc>
                  <a:txBody>
                    <a:bodyPr/>
                    <a:lstStyle/>
                    <a:p>
                      <a:r>
                        <a:rPr lang="en-US" sz="1100"/>
                        <a:t>Sponsors may try to impose significant confidentiality obligations onto Penn in their pursuit to claim and retain commercial advantage. Due to Penn’s openness in research policies, care must be taken to ensure proper balance of confidentiality obligations. Penn PIs must be allowed to use the research results and associated data generated in research for any reasonable purpose, including, without limitation, non-commercial research, educational, internal health care operations, patient care, and publication purposes.  Penn must also always retain ownership of subject medical records and other documents generated for purposes of academic research, clinical care, or business operations.</a:t>
                      </a:r>
                    </a:p>
                  </a:txBody>
                  <a:tcPr/>
                </a:tc>
                <a:extLst>
                  <a:ext uri="{0D108BD9-81ED-4DB2-BD59-A6C34878D82A}">
                    <a16:rowId xmlns:a16="http://schemas.microsoft.com/office/drawing/2014/main" val="1354198622"/>
                  </a:ext>
                </a:extLst>
              </a:tr>
              <a:tr h="504271">
                <a:tc>
                  <a:txBody>
                    <a:bodyPr/>
                    <a:lstStyle/>
                    <a:p>
                      <a:pPr marL="0" marR="0" lvl="0" indent="0" algn="l" defTabSz="914332" rtl="0" eaLnBrk="1" fontAlgn="auto" latinLnBrk="0" hangingPunct="1">
                        <a:lnSpc>
                          <a:spcPct val="100000"/>
                        </a:lnSpc>
                        <a:spcBef>
                          <a:spcPts val="0"/>
                        </a:spcBef>
                        <a:spcAft>
                          <a:spcPts val="0"/>
                        </a:spcAft>
                        <a:buClrTx/>
                        <a:buSzTx/>
                        <a:buFontTx/>
                        <a:buNone/>
                        <a:tabLst/>
                        <a:defRPr/>
                      </a:pPr>
                      <a:r>
                        <a:rPr lang="en-US" sz="1400" b="1"/>
                        <a:t>Subject Injury Coverage</a:t>
                      </a:r>
                    </a:p>
                  </a:txBody>
                  <a:tcPr/>
                </a:tc>
                <a:tc>
                  <a:txBody>
                    <a:bodyPr/>
                    <a:lstStyle/>
                    <a:p>
                      <a:pPr lvl="0">
                        <a:lnSpc>
                          <a:spcPct val="90000"/>
                        </a:lnSpc>
                        <a:buFont typeface="Wingdings" pitchFamily="2" charset="2"/>
                        <a:buNone/>
                      </a:pPr>
                      <a:r>
                        <a:rPr lang="en-US" sz="1100"/>
                        <a:t>For a majority of clinical research involving a drug or device, the sponsor, who is providing the drug or device, should agree to provide funding to cover diagnosis and medical care costs for any research-related injury or illness experienced by research subjects.</a:t>
                      </a:r>
                    </a:p>
                  </a:txBody>
                  <a:tcPr/>
                </a:tc>
                <a:extLst>
                  <a:ext uri="{0D108BD9-81ED-4DB2-BD59-A6C34878D82A}">
                    <a16:rowId xmlns:a16="http://schemas.microsoft.com/office/drawing/2014/main" val="1762434453"/>
                  </a:ext>
                </a:extLst>
              </a:tr>
              <a:tr h="780342">
                <a:tc>
                  <a:txBody>
                    <a:bodyPr/>
                    <a:lstStyle/>
                    <a:p>
                      <a:pPr marL="0" marR="0" lvl="0" indent="0" algn="l" defTabSz="914332" rtl="0" eaLnBrk="1" fontAlgn="auto" latinLnBrk="0" hangingPunct="1">
                        <a:lnSpc>
                          <a:spcPct val="100000"/>
                        </a:lnSpc>
                        <a:spcBef>
                          <a:spcPts val="0"/>
                        </a:spcBef>
                        <a:spcAft>
                          <a:spcPts val="0"/>
                        </a:spcAft>
                        <a:buClrTx/>
                        <a:buSzTx/>
                        <a:buFontTx/>
                        <a:buNone/>
                        <a:tabLst/>
                        <a:defRPr/>
                      </a:pPr>
                      <a:r>
                        <a:rPr lang="en-US" sz="1400" b="1"/>
                        <a:t>Indemnification</a:t>
                      </a:r>
                    </a:p>
                    <a:p>
                      <a:endParaRPr lang="en-US" sz="1400"/>
                    </a:p>
                  </a:txBody>
                  <a:tcPr/>
                </a:tc>
                <a:tc>
                  <a:txBody>
                    <a:bodyPr/>
                    <a:lstStyle/>
                    <a:p>
                      <a:pPr marL="0" marR="0" lvl="0" indent="0" algn="l" defTabSz="914332" rtl="0" eaLnBrk="1" fontAlgn="auto" latinLnBrk="0" hangingPunct="1">
                        <a:lnSpc>
                          <a:spcPct val="100000"/>
                        </a:lnSpc>
                        <a:spcBef>
                          <a:spcPts val="0"/>
                        </a:spcBef>
                        <a:spcAft>
                          <a:spcPts val="0"/>
                        </a:spcAft>
                        <a:buClrTx/>
                        <a:buSzTx/>
                        <a:buFontTx/>
                        <a:buNone/>
                        <a:tabLst/>
                        <a:defRPr/>
                      </a:pPr>
                      <a:r>
                        <a:rPr lang="en-US" sz="1100" dirty="0"/>
                        <a:t>Indemnification is when a party to an agreement agrees to defend and hold harmless another party from a third-party litigation claim. Penn does not typically agree to indemnify sponsors in the research context </a:t>
                      </a:r>
                      <a:r>
                        <a:rPr lang="en-US" sz="1100" u="sng" dirty="0">
                          <a:hlinkClick r:id="rId2"/>
                        </a:rPr>
                        <a:t>http://www.upenn.edu/almanac/v44/n06/ofrecord.html</a:t>
                      </a:r>
                      <a:r>
                        <a:rPr lang="en-US" sz="1100" u="sng" dirty="0"/>
                        <a:t>. </a:t>
                      </a:r>
                      <a:r>
                        <a:rPr lang="en-US" sz="1100" dirty="0"/>
                        <a:t>Penn will often request that sponsors indemnify Penn (e.g., injuries from drug products resulting in malpractice claim, outside parties’ use of Penn’s data or materials).</a:t>
                      </a:r>
                    </a:p>
                  </a:txBody>
                  <a:tcPr/>
                </a:tc>
                <a:extLst>
                  <a:ext uri="{0D108BD9-81ED-4DB2-BD59-A6C34878D82A}">
                    <a16:rowId xmlns:a16="http://schemas.microsoft.com/office/drawing/2014/main" val="3802630117"/>
                  </a:ext>
                </a:extLst>
              </a:tr>
              <a:tr h="833486">
                <a:tc>
                  <a:txBody>
                    <a:bodyPr/>
                    <a:lstStyle/>
                    <a:p>
                      <a:pPr marL="0" marR="0" lvl="0" indent="0" algn="l" defTabSz="901632" rtl="0" eaLnBrk="1" fontAlgn="base" latinLnBrk="0" hangingPunct="1">
                        <a:lnSpc>
                          <a:spcPct val="90000"/>
                        </a:lnSpc>
                        <a:spcBef>
                          <a:spcPts val="400"/>
                        </a:spcBef>
                        <a:spcAft>
                          <a:spcPts val="600"/>
                        </a:spcAft>
                        <a:buClr>
                          <a:srgbClr val="800000"/>
                        </a:buClr>
                        <a:buSzTx/>
                        <a:buFont typeface="Wingdings" pitchFamily="2" charset="2"/>
                        <a:buNone/>
                        <a:tabLst/>
                        <a:defRPr/>
                      </a:pPr>
                      <a:r>
                        <a:rPr kumimoji="0" lang="en-US" sz="1400" b="1" i="0" u="none" strike="noStrike" kern="0" cap="none" spc="0" normalizeH="0" baseline="0" noProof="0">
                          <a:ln>
                            <a:noFill/>
                          </a:ln>
                          <a:solidFill>
                            <a:srgbClr val="000000"/>
                          </a:solidFill>
                          <a:effectLst/>
                          <a:uLnTx/>
                          <a:uFillTx/>
                          <a:ea typeface="+mn-ea"/>
                          <a:cs typeface="+mn-cs"/>
                        </a:rPr>
                        <a:t>Patient Data/Biospecimens</a:t>
                      </a:r>
                    </a:p>
                    <a:p>
                      <a:endParaRPr lang="en-US" sz="1400"/>
                    </a:p>
                  </a:txBody>
                  <a:tcPr/>
                </a:tc>
                <a:tc>
                  <a:txBody>
                    <a:bodyPr/>
                    <a:lstStyle/>
                    <a:p>
                      <a:r>
                        <a:rPr lang="en-US" sz="1100"/>
                        <a:t>Penn Medicine recently issued guidance focusing on the prioritization of its role as a responsible steward of patient data and biological samples.  The Guidance recognizes that Penn must comply with applicable laws, as well as limitations posed in the language of  an informed consent regarding patient data and bio samples, and it also requires more optimized Sponsor restrictions, reporting, and transparency for entities in possession of Penn patient samples and/or data. </a:t>
                      </a:r>
                    </a:p>
                  </a:txBody>
                  <a:tcPr/>
                </a:tc>
                <a:extLst>
                  <a:ext uri="{0D108BD9-81ED-4DB2-BD59-A6C34878D82A}">
                    <a16:rowId xmlns:a16="http://schemas.microsoft.com/office/drawing/2014/main" val="2226140197"/>
                  </a:ext>
                </a:extLst>
              </a:tr>
              <a:tr h="799654">
                <a:tc>
                  <a:txBody>
                    <a:bodyPr/>
                    <a:lstStyle/>
                    <a:p>
                      <a:r>
                        <a:rPr lang="en-US" sz="1400" b="1"/>
                        <a:t>Intellectual Property (IP)</a:t>
                      </a:r>
                    </a:p>
                    <a:p>
                      <a:endParaRPr lang="en-US" sz="1400"/>
                    </a:p>
                  </a:txBody>
                  <a:tcPr/>
                </a:tc>
                <a:tc>
                  <a:txBody>
                    <a:bodyPr/>
                    <a:lstStyle/>
                    <a:p>
                      <a:pPr marL="0" marR="0" lvl="0" indent="0" algn="l" defTabSz="914332" rtl="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srgbClr val="000000"/>
                          </a:solidFill>
                          <a:effectLst/>
                          <a:uLnTx/>
                          <a:uFillTx/>
                          <a:latin typeface="+mn-lt"/>
                        </a:rPr>
                        <a:t>IP can involve patentable inventions, know-how, copyrightable material, trademarks, and can include IP that pre-exists the contractual relationship or is generated in the course of research. IP can be conveyed via “assignment” or “license.” IP involves complex issues of ownership/inventorship. It is very important for Penn to retain rights to IP for its research, clinical, and patient care activities. </a:t>
                      </a:r>
                    </a:p>
                    <a:p>
                      <a:endParaRPr lang="en-US" sz="1100" dirty="0"/>
                    </a:p>
                  </a:txBody>
                  <a:tcPr/>
                </a:tc>
                <a:extLst>
                  <a:ext uri="{0D108BD9-81ED-4DB2-BD59-A6C34878D82A}">
                    <a16:rowId xmlns:a16="http://schemas.microsoft.com/office/drawing/2014/main" val="2103238170"/>
                  </a:ext>
                </a:extLst>
              </a:tr>
            </a:tbl>
          </a:graphicData>
        </a:graphic>
      </p:graphicFrame>
    </p:spTree>
    <p:extLst>
      <p:ext uri="{BB962C8B-B14F-4D97-AF65-F5344CB8AC3E}">
        <p14:creationId xmlns:p14="http://schemas.microsoft.com/office/powerpoint/2010/main" val="1174017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F6BAF45-49E9-EEF3-A918-6B600BCA51CC}"/>
              </a:ext>
            </a:extLst>
          </p:cNvPr>
          <p:cNvSpPr>
            <a:spLocks noGrp="1"/>
          </p:cNvSpPr>
          <p:nvPr>
            <p:ph type="title"/>
          </p:nvPr>
        </p:nvSpPr>
        <p:spPr/>
        <p:txBody>
          <a:bodyPr/>
          <a:lstStyle/>
          <a:p>
            <a:r>
              <a:rPr lang="en-US"/>
              <a:t>GENERAL CONTRACTING HELPFUL INFO</a:t>
            </a:r>
          </a:p>
        </p:txBody>
      </p:sp>
      <p:sp>
        <p:nvSpPr>
          <p:cNvPr id="5" name="Content Placeholder 4">
            <a:extLst>
              <a:ext uri="{FF2B5EF4-FFF2-40B4-BE49-F238E27FC236}">
                <a16:creationId xmlns:a16="http://schemas.microsoft.com/office/drawing/2014/main" id="{81B4498F-D141-78FA-69F3-EAEEDF228369}"/>
              </a:ext>
            </a:extLst>
          </p:cNvPr>
          <p:cNvSpPr>
            <a:spLocks noGrp="1"/>
          </p:cNvSpPr>
          <p:nvPr>
            <p:ph idx="1"/>
          </p:nvPr>
        </p:nvSpPr>
        <p:spPr>
          <a:xfrm>
            <a:off x="986374" y="825500"/>
            <a:ext cx="10435166" cy="5592392"/>
          </a:xfrm>
        </p:spPr>
        <p:txBody>
          <a:bodyPr>
            <a:normAutofit lnSpcReduction="10000"/>
          </a:bodyPr>
          <a:lstStyle/>
          <a:p>
            <a:pPr>
              <a:buFont typeface="Arial" panose="020B0604020202020204" pitchFamily="34" charset="0"/>
              <a:buChar char="•"/>
            </a:pPr>
            <a:r>
              <a:rPr kumimoji="0" lang="en-US" i="0" u="none" strike="noStrike" kern="1200" cap="none" spc="0" normalizeH="0" baseline="0" noProof="0" dirty="0">
                <a:ln>
                  <a:noFill/>
                </a:ln>
                <a:solidFill>
                  <a:srgbClr val="000000"/>
                </a:solidFill>
                <a:effectLst/>
                <a:uLnTx/>
                <a:uFillTx/>
                <a:latin typeface="Arial"/>
                <a:ea typeface="+mn-ea"/>
                <a:cs typeface="+mn-cs"/>
              </a:rPr>
              <a:t>Please always be comfortable contacting OCR Legal early and often with any legal or contracting questions or concerns.</a:t>
            </a:r>
            <a:r>
              <a:rPr lang="en-US" dirty="0"/>
              <a:t> </a:t>
            </a:r>
          </a:p>
          <a:p>
            <a:pPr>
              <a:buFont typeface="Arial" panose="020B0604020202020204" pitchFamily="34" charset="0"/>
              <a:buChar char="•"/>
            </a:pPr>
            <a:r>
              <a:rPr lang="en-US" b="0" dirty="0"/>
              <a:t>It is always helpful when you submit agreement requests as early as possible so we can properly prioritize with high volume.</a:t>
            </a:r>
          </a:p>
          <a:p>
            <a:pPr>
              <a:buFont typeface="Arial" panose="020B0604020202020204" pitchFamily="34" charset="0"/>
              <a:buChar char="•"/>
            </a:pPr>
            <a:r>
              <a:rPr lang="en-US" dirty="0"/>
              <a:t>Contracts should only be drafted, reviewed, negotiated, and executed by a Penn contracting office.</a:t>
            </a:r>
          </a:p>
          <a:p>
            <a:pPr>
              <a:buFont typeface="Arial" panose="020B0604020202020204" pitchFamily="34" charset="0"/>
              <a:buChar char="•"/>
            </a:pPr>
            <a:r>
              <a:rPr lang="en-US" b="0" dirty="0">
                <a:solidFill>
                  <a:srgbClr val="FF0000"/>
                </a:solidFill>
              </a:rPr>
              <a:t>Please be aware that any agreement, that Penn is a Party to, must be signed by a Penn authorized signatory.</a:t>
            </a:r>
          </a:p>
          <a:p>
            <a:pPr>
              <a:buFont typeface="Arial" panose="020B0604020202020204" pitchFamily="34" charset="0"/>
              <a:buChar char="•"/>
            </a:pPr>
            <a:r>
              <a:rPr lang="en-US" dirty="0"/>
              <a:t>Let us know as soon as you know of any special circumstances, or when you think or know there is IP, or when you know you will be sharing PHI.</a:t>
            </a:r>
          </a:p>
          <a:p>
            <a:pPr>
              <a:buFont typeface="Arial" panose="020B0604020202020204" pitchFamily="34" charset="0"/>
              <a:buChar char="•"/>
            </a:pPr>
            <a:r>
              <a:rPr lang="en-US" b="0" dirty="0"/>
              <a:t>We negotiate all agreements in accordance with Penn’s policies and contracting standards.</a:t>
            </a:r>
          </a:p>
          <a:p>
            <a:pPr>
              <a:buFont typeface="Arial" panose="020B0604020202020204" pitchFamily="34" charset="0"/>
              <a:buChar char="•"/>
            </a:pPr>
            <a:r>
              <a:rPr lang="en-US" dirty="0"/>
              <a:t>We are on the same side, please feel encouraged to collaborate with us so we can best address your needs - we are happy to customize agreements and approaches.</a:t>
            </a:r>
          </a:p>
          <a:p>
            <a:pPr>
              <a:buFont typeface="Arial" panose="020B0604020202020204" pitchFamily="34" charset="0"/>
              <a:buChar char="•"/>
            </a:pPr>
            <a:r>
              <a:rPr lang="en-US" b="0" dirty="0">
                <a:solidFill>
                  <a:srgbClr val="FF0000"/>
                </a:solidFill>
              </a:rPr>
              <a:t>Please remember to maintain the confidentiality or attorney client privilege when it applies to Penn internal communications.</a:t>
            </a:r>
          </a:p>
          <a:p>
            <a:endParaRPr lang="en-US" dirty="0"/>
          </a:p>
          <a:p>
            <a:endParaRPr lang="en-US" dirty="0"/>
          </a:p>
          <a:p>
            <a:endParaRPr lang="en-US" sz="2000" dirty="0"/>
          </a:p>
        </p:txBody>
      </p:sp>
    </p:spTree>
    <p:extLst>
      <p:ext uri="{BB962C8B-B14F-4D97-AF65-F5344CB8AC3E}">
        <p14:creationId xmlns:p14="http://schemas.microsoft.com/office/powerpoint/2010/main" val="28190143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A8857-8886-1FB7-3BB6-6DE0D12835DA}"/>
              </a:ext>
            </a:extLst>
          </p:cNvPr>
          <p:cNvSpPr>
            <a:spLocks noGrp="1"/>
          </p:cNvSpPr>
          <p:nvPr>
            <p:ph type="title"/>
          </p:nvPr>
        </p:nvSpPr>
        <p:spPr/>
        <p:txBody>
          <a:bodyPr/>
          <a:lstStyle/>
          <a:p>
            <a:r>
              <a:rPr lang="en-US"/>
              <a:t>Contact Us</a:t>
            </a:r>
          </a:p>
        </p:txBody>
      </p:sp>
      <p:sp>
        <p:nvSpPr>
          <p:cNvPr id="3" name="Content Placeholder 2">
            <a:extLst>
              <a:ext uri="{FF2B5EF4-FFF2-40B4-BE49-F238E27FC236}">
                <a16:creationId xmlns:a16="http://schemas.microsoft.com/office/drawing/2014/main" id="{8241AC65-646F-B2E4-E425-9E4271D286D1}"/>
              </a:ext>
            </a:extLst>
          </p:cNvPr>
          <p:cNvSpPr>
            <a:spLocks noGrp="1"/>
          </p:cNvSpPr>
          <p:nvPr>
            <p:ph idx="1"/>
          </p:nvPr>
        </p:nvSpPr>
        <p:spPr>
          <a:xfrm>
            <a:off x="532660" y="1102338"/>
            <a:ext cx="10872102" cy="5384264"/>
          </a:xfrm>
        </p:spPr>
        <p:txBody>
          <a:bodyPr/>
          <a:lstStyle/>
          <a:p>
            <a:pPr>
              <a:buClr>
                <a:srgbClr val="800000"/>
              </a:buClr>
              <a:buFont typeface="Arial" panose="020B0604020202020204" pitchFamily="34" charset="0"/>
              <a:buChar char="•"/>
              <a:defRPr/>
            </a:pPr>
            <a:r>
              <a:rPr lang="en-US" sz="2000" b="0" dirty="0">
                <a:effectLst/>
                <a:latin typeface="Calibri" panose="020F0502020204030204" pitchFamily="34" charset="0"/>
                <a:ea typeface="Calibri" panose="020F0502020204030204" pitchFamily="34" charset="0"/>
                <a:cs typeface="Times New Roman" panose="02020603050405020304" pitchFamily="18" charset="0"/>
              </a:rPr>
              <a:t>For requests related to corporate-funded clinical trial agreements (e.g., notification of requests for parallel review of agreements, requests for date extensions or questions that relate to corporate sponsored studies) </a:t>
            </a:r>
            <a:r>
              <a:rPr kumimoji="0" lang="en-US" sz="2000"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Times New Roman" panose="02020603050405020304" pitchFamily="18" charset="0"/>
              </a:rPr>
              <a:t>mail: </a:t>
            </a:r>
            <a:r>
              <a:rPr lang="en-US" b="0" dirty="0">
                <a:latin typeface="Calibri" panose="020F0502020204030204" pitchFamily="34" charset="0"/>
                <a:ea typeface="Calibri" panose="020F0502020204030204" pitchFamily="34" charset="0"/>
                <a:cs typeface="Times New Roman" panose="02020603050405020304" pitchFamily="18" charset="0"/>
                <a:hlinkClick r:id="rId2"/>
              </a:rPr>
              <a:t>OCRLegalServices@upenn.edu</a:t>
            </a:r>
            <a:endParaRPr lang="en-US" b="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pP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p>
            <a:pPr>
              <a:buFont typeface="Arial" panose="020B0604020202020204" pitchFamily="34" charset="0"/>
              <a:buChar char="•"/>
            </a:pPr>
            <a:r>
              <a:rPr lang="en-US" b="0" dirty="0">
                <a:latin typeface="Calibri" panose="020F0502020204030204" pitchFamily="34" charset="0"/>
                <a:ea typeface="Calibri" panose="020F0502020204030204" pitchFamily="34" charset="0"/>
                <a:cs typeface="Times New Roman" panose="02020603050405020304" pitchFamily="18" charset="0"/>
              </a:rPr>
              <a:t>Office of Clinical Research (OCR) Legal Services</a:t>
            </a:r>
            <a:br>
              <a:rPr lang="en-US" sz="2000" b="0" dirty="0">
                <a:effectLst/>
                <a:latin typeface="Calibri" panose="020F0502020204030204" pitchFamily="34" charset="0"/>
                <a:ea typeface="Calibri" panose="020F0502020204030204" pitchFamily="34" charset="0"/>
                <a:cs typeface="Times New Roman" panose="02020603050405020304" pitchFamily="18" charset="0"/>
              </a:rPr>
            </a:br>
            <a:r>
              <a:rPr lang="en-US" sz="2000" b="0" dirty="0">
                <a:effectLst/>
                <a:latin typeface="Calibri" panose="020F0502020204030204" pitchFamily="34" charset="0"/>
                <a:ea typeface="Calibri" panose="020F0502020204030204" pitchFamily="34" charset="0"/>
                <a:cs typeface="Times New Roman" panose="02020603050405020304" pitchFamily="18" charset="0"/>
              </a:rPr>
              <a:t>Perelman School of Medicine</a:t>
            </a:r>
            <a:br>
              <a:rPr lang="en-US" sz="2000" b="0" dirty="0">
                <a:effectLst/>
                <a:latin typeface="Calibri" panose="020F0502020204030204" pitchFamily="34" charset="0"/>
                <a:ea typeface="Calibri" panose="020F0502020204030204" pitchFamily="34" charset="0"/>
                <a:cs typeface="Times New Roman" panose="02020603050405020304" pitchFamily="18" charset="0"/>
              </a:rPr>
            </a:br>
            <a:r>
              <a:rPr lang="en-US" b="0" dirty="0">
                <a:latin typeface="Calibri" panose="020F0502020204030204" pitchFamily="34" charset="0"/>
                <a:ea typeface="Calibri" panose="020F0502020204030204" pitchFamily="34" charset="0"/>
                <a:cs typeface="Times New Roman" panose="02020603050405020304" pitchFamily="18" charset="0"/>
              </a:rPr>
              <a:t>8041 Maloney</a:t>
            </a:r>
            <a:br>
              <a:rPr lang="en-US" sz="2000" b="0" dirty="0">
                <a:effectLst/>
                <a:latin typeface="Calibri" panose="020F0502020204030204" pitchFamily="34" charset="0"/>
                <a:ea typeface="Calibri" panose="020F0502020204030204" pitchFamily="34" charset="0"/>
                <a:cs typeface="Times New Roman" panose="02020603050405020304" pitchFamily="18" charset="0"/>
              </a:rPr>
            </a:br>
            <a:r>
              <a:rPr lang="en-US" b="0" dirty="0">
                <a:latin typeface="Calibri" panose="020F0502020204030204" pitchFamily="34" charset="0"/>
                <a:ea typeface="Calibri" panose="020F0502020204030204" pitchFamily="34" charset="0"/>
                <a:cs typeface="Times New Roman" panose="02020603050405020304" pitchFamily="18" charset="0"/>
              </a:rPr>
              <a:t>3400 Spruce Street</a:t>
            </a:r>
            <a:br>
              <a:rPr lang="en-US" sz="2000" b="0" dirty="0">
                <a:effectLst/>
                <a:latin typeface="Calibri" panose="020F0502020204030204" pitchFamily="34" charset="0"/>
                <a:ea typeface="Calibri" panose="020F0502020204030204" pitchFamily="34" charset="0"/>
                <a:cs typeface="Times New Roman" panose="02020603050405020304" pitchFamily="18" charset="0"/>
              </a:rPr>
            </a:br>
            <a:r>
              <a:rPr lang="en-US" sz="2000" b="0" dirty="0">
                <a:effectLst/>
                <a:latin typeface="Calibri" panose="020F0502020204030204" pitchFamily="34" charset="0"/>
                <a:ea typeface="Calibri" panose="020F0502020204030204" pitchFamily="34" charset="0"/>
                <a:cs typeface="Times New Roman" panose="02020603050405020304" pitchFamily="18" charset="0"/>
              </a:rPr>
              <a:t>Philadelphia, PA 19104-4238</a:t>
            </a:r>
            <a:endParaRPr lang="en-US" b="0" dirty="0">
              <a:latin typeface="Calibri" panose="020F0502020204030204" pitchFamily="34" charset="0"/>
              <a:ea typeface="Calibri" panose="020F0502020204030204" pitchFamily="34" charset="0"/>
              <a:cs typeface="Times New Roman" panose="02020603050405020304" pitchFamily="18" charset="0"/>
            </a:endParaRPr>
          </a:p>
          <a:p>
            <a:pPr>
              <a:buFont typeface="Arial" panose="020B0604020202020204" pitchFamily="34" charset="0"/>
              <a:buChar char="•"/>
            </a:pPr>
            <a:r>
              <a:rPr lang="en-US" sz="2000" b="0" dirty="0">
                <a:effectLst/>
                <a:latin typeface="Calibri" panose="020F0502020204030204" pitchFamily="34" charset="0"/>
                <a:ea typeface="Calibri" panose="020F0502020204030204" pitchFamily="34" charset="0"/>
                <a:cs typeface="Times New Roman" panose="02020603050405020304" pitchFamily="18" charset="0"/>
              </a:rPr>
              <a:t>Phone: 215-746-8913</a:t>
            </a:r>
          </a:p>
          <a:p>
            <a:pPr marL="0" indent="0">
              <a:buNone/>
            </a:pP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p>
            <a:pPr>
              <a:buFont typeface="Arial" panose="020B0604020202020204" pitchFamily="34" charset="0"/>
              <a:buChar char="•"/>
            </a:pPr>
            <a:r>
              <a:rPr lang="en-US" sz="1800" b="0" u="sng" dirty="0">
                <a:latin typeface="Calibri" panose="020F0502020204030204" pitchFamily="34" charset="0"/>
                <a:ea typeface="Calibri" panose="020F0502020204030204" pitchFamily="34" charset="0"/>
                <a:cs typeface="Times New Roman" panose="02020603050405020304" pitchFamily="18" charset="0"/>
              </a:rPr>
              <a:t>Administrative Questions</a:t>
            </a:r>
            <a:r>
              <a:rPr lang="en-US" sz="1800" b="0" dirty="0">
                <a:latin typeface="Calibri" panose="020F0502020204030204" pitchFamily="34" charset="0"/>
                <a:ea typeface="Calibri" panose="020F0502020204030204" pitchFamily="34" charset="0"/>
                <a:cs typeface="Times New Roman" panose="02020603050405020304" pitchFamily="18" charset="0"/>
              </a:rPr>
              <a:t>: Michelle Buono </a:t>
            </a:r>
            <a:r>
              <a:rPr lang="en-US" sz="1800" b="0" dirty="0">
                <a:latin typeface="Calibri" panose="020F0502020204030204" pitchFamily="34" charset="0"/>
                <a:ea typeface="Calibri" panose="020F0502020204030204" pitchFamily="34" charset="0"/>
                <a:cs typeface="Times New Roman" panose="02020603050405020304" pitchFamily="18" charset="0"/>
                <a:hlinkClick r:id="rId3"/>
              </a:rPr>
              <a:t>mbuono@upenn.edu</a:t>
            </a:r>
            <a:r>
              <a:rPr lang="en-US" sz="1800" b="0" dirty="0">
                <a:latin typeface="Calibri" panose="020F0502020204030204" pitchFamily="34" charset="0"/>
                <a:ea typeface="Calibri" panose="020F0502020204030204" pitchFamily="34" charset="0"/>
                <a:cs typeface="Times New Roman" panose="02020603050405020304" pitchFamily="18" charset="0"/>
              </a:rPr>
              <a:t> and Kim Wilson </a:t>
            </a:r>
            <a:r>
              <a:rPr lang="en-US" sz="1800" b="0" dirty="0">
                <a:latin typeface="Calibri" panose="020F0502020204030204" pitchFamily="34" charset="0"/>
                <a:ea typeface="Calibri" panose="020F0502020204030204" pitchFamily="34" charset="0"/>
                <a:cs typeface="Times New Roman" panose="02020603050405020304" pitchFamily="18" charset="0"/>
                <a:hlinkClick r:id="rId4"/>
              </a:rPr>
              <a:t>Kimjwils@upenn.edu</a:t>
            </a:r>
            <a:endParaRPr lang="en-US" sz="1800" b="0" dirty="0">
              <a:latin typeface="Calibri" panose="020F0502020204030204" pitchFamily="34" charset="0"/>
              <a:ea typeface="Calibri" panose="020F0502020204030204" pitchFamily="34" charset="0"/>
              <a:cs typeface="Times New Roman" panose="02020603050405020304" pitchFamily="18" charset="0"/>
            </a:endParaRPr>
          </a:p>
          <a:p>
            <a:pPr>
              <a:buFont typeface="Arial" panose="020B0604020202020204" pitchFamily="34" charset="0"/>
              <a:buChar char="•"/>
            </a:pPr>
            <a:r>
              <a:rPr lang="en-US" sz="1800" b="0" u="sng" dirty="0">
                <a:effectLst/>
                <a:latin typeface="Calibri" panose="020F0502020204030204" pitchFamily="34" charset="0"/>
                <a:ea typeface="Calibri" panose="020F0502020204030204" pitchFamily="34" charset="0"/>
                <a:cs typeface="Times New Roman" panose="02020603050405020304" pitchFamily="18" charset="0"/>
              </a:rPr>
              <a:t>Legal and Contracting </a:t>
            </a:r>
            <a:r>
              <a:rPr lang="en-US" sz="1800" b="0" u="sng" dirty="0">
                <a:latin typeface="Calibri" panose="020F0502020204030204" pitchFamily="34" charset="0"/>
                <a:ea typeface="Calibri" panose="020F0502020204030204" pitchFamily="34" charset="0"/>
                <a:cs typeface="Times New Roman" panose="02020603050405020304" pitchFamily="18" charset="0"/>
              </a:rPr>
              <a:t>Q</a:t>
            </a:r>
            <a:r>
              <a:rPr lang="en-US" sz="1800" b="0" u="sng" dirty="0">
                <a:effectLst/>
                <a:latin typeface="Calibri" panose="020F0502020204030204" pitchFamily="34" charset="0"/>
                <a:ea typeface="Calibri" panose="020F0502020204030204" pitchFamily="34" charset="0"/>
                <a:cs typeface="Times New Roman" panose="02020603050405020304" pitchFamily="18" charset="0"/>
              </a:rPr>
              <a:t>uestions</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Donya Short </a:t>
            </a:r>
            <a:r>
              <a:rPr lang="en-US" sz="1800" b="0" dirty="0">
                <a:effectLst/>
                <a:latin typeface="Calibri" panose="020F0502020204030204" pitchFamily="34" charset="0"/>
                <a:ea typeface="Calibri" panose="020F0502020204030204" pitchFamily="34" charset="0"/>
                <a:cs typeface="Times New Roman" panose="02020603050405020304" pitchFamily="18" charset="0"/>
                <a:hlinkClick r:id="rId5"/>
              </a:rPr>
              <a:t>ShortDJ@Upenn.edu</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and Patti Eynard </a:t>
            </a:r>
            <a:r>
              <a:rPr lang="en-US" sz="1800" b="0" dirty="0">
                <a:effectLst/>
                <a:latin typeface="Calibri" panose="020F0502020204030204" pitchFamily="34" charset="0"/>
                <a:ea typeface="Calibri" panose="020F0502020204030204" pitchFamily="34" charset="0"/>
                <a:cs typeface="Times New Roman" panose="02020603050405020304" pitchFamily="18" charset="0"/>
                <a:hlinkClick r:id="rId6"/>
              </a:rPr>
              <a:t>Peyn</a:t>
            </a:r>
            <a:r>
              <a:rPr lang="en-US" sz="1800" b="0" dirty="0">
                <a:latin typeface="Calibri" panose="020F0502020204030204" pitchFamily="34" charset="0"/>
                <a:ea typeface="Calibri" panose="020F0502020204030204" pitchFamily="34" charset="0"/>
                <a:cs typeface="Times New Roman" panose="02020603050405020304" pitchFamily="18" charset="0"/>
                <a:hlinkClick r:id="rId6"/>
              </a:rPr>
              <a:t>ard@upenn.edu</a:t>
            </a:r>
            <a:endParaRPr lang="en-US" sz="1800" b="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514859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A23E0-6869-A83B-965A-8D9D8925E2AA}"/>
              </a:ext>
            </a:extLst>
          </p:cNvPr>
          <p:cNvSpPr>
            <a:spLocks noGrp="1"/>
          </p:cNvSpPr>
          <p:nvPr>
            <p:ph type="title"/>
          </p:nvPr>
        </p:nvSpPr>
        <p:spPr/>
        <p:txBody>
          <a:bodyPr/>
          <a:lstStyle/>
          <a:p>
            <a:pPr algn="ctr"/>
            <a:r>
              <a:rPr lang="en-US" dirty="0"/>
              <a:t>Introduction to OCR Legal</a:t>
            </a:r>
          </a:p>
        </p:txBody>
      </p:sp>
      <p:sp>
        <p:nvSpPr>
          <p:cNvPr id="3" name="Content Placeholder 2">
            <a:extLst>
              <a:ext uri="{FF2B5EF4-FFF2-40B4-BE49-F238E27FC236}">
                <a16:creationId xmlns:a16="http://schemas.microsoft.com/office/drawing/2014/main" id="{BD293B73-A251-561D-881A-01A4E8599FE1}"/>
              </a:ext>
            </a:extLst>
          </p:cNvPr>
          <p:cNvSpPr>
            <a:spLocks noGrp="1"/>
          </p:cNvSpPr>
          <p:nvPr>
            <p:ph idx="1"/>
          </p:nvPr>
        </p:nvSpPr>
        <p:spPr>
          <a:xfrm>
            <a:off x="986374" y="2055780"/>
            <a:ext cx="10435166" cy="2989634"/>
          </a:xfrm>
        </p:spPr>
        <p:txBody>
          <a:bodyPr/>
          <a:lstStyle/>
          <a:p>
            <a:pPr marL="0" indent="0" algn="just">
              <a:buNone/>
            </a:pPr>
            <a:r>
              <a:rPr lang="en-US" b="0" dirty="0">
                <a:effectLst/>
                <a:latin typeface="Calibri" panose="020F0502020204030204" pitchFamily="34" charset="0"/>
                <a:ea typeface="Calibri" panose="020F0502020204030204" pitchFamily="34" charset="0"/>
              </a:rPr>
              <a:t>OCR Legal consists of attorney and non-attorney negotiators who negotiate and execute agreements in support of clinical research funded by industry. We also have contract coordinators who do all of the intake and work closely with the parties in the execution and management of the various agreements handled by OCR Legal. Agreements include Non-Disclosure Agreements, Clinical Trial Agreements (CTA), Material Transfer Agreements (MTA), Data Use Agreements (DUA), and Collaboration Agreements, and a host of other types of agreements, including completely customized agreements to suit the specific needs of a project. OCR Legal also collaborates with other OCR and Penn offices, including the Penn Center for Innovation, the Office of Research Services, the IRB, and the Office of General Counsel, as necessary.</a:t>
            </a:r>
          </a:p>
          <a:p>
            <a:pPr marL="0" indent="0">
              <a:buNone/>
            </a:pPr>
            <a:endParaRPr lang="en-US" dirty="0"/>
          </a:p>
        </p:txBody>
      </p:sp>
    </p:spTree>
    <p:extLst>
      <p:ext uri="{BB962C8B-B14F-4D97-AF65-F5344CB8AC3E}">
        <p14:creationId xmlns:p14="http://schemas.microsoft.com/office/powerpoint/2010/main" val="2580903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12D71-2CBB-4095-B2C7-2A532D010407}"/>
              </a:ext>
            </a:extLst>
          </p:cNvPr>
          <p:cNvSpPr>
            <a:spLocks noGrp="1"/>
          </p:cNvSpPr>
          <p:nvPr>
            <p:ph type="title"/>
          </p:nvPr>
        </p:nvSpPr>
        <p:spPr/>
        <p:txBody>
          <a:bodyPr/>
          <a:lstStyle/>
          <a:p>
            <a:r>
              <a:rPr lang="en-US"/>
              <a:t>Central Support for Research</a:t>
            </a:r>
          </a:p>
        </p:txBody>
      </p:sp>
      <p:pic>
        <p:nvPicPr>
          <p:cNvPr id="3" name="Picture 2">
            <a:extLst>
              <a:ext uri="{FF2B5EF4-FFF2-40B4-BE49-F238E27FC236}">
                <a16:creationId xmlns:a16="http://schemas.microsoft.com/office/drawing/2014/main" id="{FABB6E37-78E9-42D8-8A15-12898B7093A2}"/>
              </a:ext>
            </a:extLst>
          </p:cNvPr>
          <p:cNvPicPr>
            <a:picLocks noChangeAspect="1"/>
          </p:cNvPicPr>
          <p:nvPr/>
        </p:nvPicPr>
        <p:blipFill>
          <a:blip r:embed="rId2"/>
          <a:stretch>
            <a:fillRect/>
          </a:stretch>
        </p:blipFill>
        <p:spPr>
          <a:xfrm>
            <a:off x="514905" y="914400"/>
            <a:ext cx="11162190" cy="5301364"/>
          </a:xfrm>
          <a:prstGeom prst="rect">
            <a:avLst/>
          </a:prstGeom>
        </p:spPr>
      </p:pic>
    </p:spTree>
    <p:extLst>
      <p:ext uri="{BB962C8B-B14F-4D97-AF65-F5344CB8AC3E}">
        <p14:creationId xmlns:p14="http://schemas.microsoft.com/office/powerpoint/2010/main" val="509883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E0CF0-B17B-4A99-ABE6-550F00F70B1A}"/>
              </a:ext>
            </a:extLst>
          </p:cNvPr>
          <p:cNvSpPr>
            <a:spLocks noGrp="1"/>
          </p:cNvSpPr>
          <p:nvPr>
            <p:ph type="title"/>
          </p:nvPr>
        </p:nvSpPr>
        <p:spPr/>
        <p:txBody>
          <a:bodyPr/>
          <a:lstStyle/>
          <a:p>
            <a:pPr>
              <a:defRPr/>
            </a:pPr>
            <a:r>
              <a:rPr lang="en-US" sz="2800" dirty="0"/>
              <a:t>Which Penn offices negotiate research agreements?</a:t>
            </a:r>
          </a:p>
        </p:txBody>
      </p:sp>
      <p:sp>
        <p:nvSpPr>
          <p:cNvPr id="22531" name="Slide Number Placeholder 3">
            <a:extLst>
              <a:ext uri="{FF2B5EF4-FFF2-40B4-BE49-F238E27FC236}">
                <a16:creationId xmlns:a16="http://schemas.microsoft.com/office/drawing/2014/main" id="{6EC2CA07-E3D6-4BB7-A7DA-99BE2FF311E7}"/>
              </a:ext>
            </a:extLst>
          </p:cNvPr>
          <p:cNvSpPr>
            <a:spLocks noGrp="1" noChangeArrowheads="1"/>
          </p:cNvSpPr>
          <p:nvPr>
            <p:ph type="sldNum" sz="quarter" idx="4294967295"/>
          </p:nvPr>
        </p:nvSpPr>
        <p:spPr bwMode="auto">
          <a:xfrm>
            <a:off x="11420475" y="5883275"/>
            <a:ext cx="771525"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120000"/>
              </a:lnSpc>
              <a:spcBef>
                <a:spcPts val="1000"/>
              </a:spcBef>
              <a:buSzPct val="125000"/>
              <a:buFont typeface="Arial" panose="020B0604020202020204" pitchFamily="34" charset="0"/>
              <a:buChar char="•"/>
              <a:defRPr sz="2400">
                <a:solidFill>
                  <a:schemeClr val="tx1"/>
                </a:solidFill>
                <a:latin typeface="Tw Cen MT" panose="020B0602020104020603" pitchFamily="34" charset="0"/>
              </a:defRPr>
            </a:lvl1pPr>
            <a:lvl2pPr marL="742950" indent="-285750">
              <a:lnSpc>
                <a:spcPct val="120000"/>
              </a:lnSpc>
              <a:spcBef>
                <a:spcPts val="500"/>
              </a:spcBef>
              <a:buSzPct val="125000"/>
              <a:buFont typeface="Arial" panose="020B0604020202020204" pitchFamily="34" charset="0"/>
              <a:buChar char="•"/>
              <a:defRPr sz="2000">
                <a:solidFill>
                  <a:schemeClr val="tx1"/>
                </a:solidFill>
                <a:latin typeface="Tw Cen MT" panose="020B0602020104020603" pitchFamily="34" charset="0"/>
              </a:defRPr>
            </a:lvl2pPr>
            <a:lvl3pPr marL="1143000" indent="-228600">
              <a:lnSpc>
                <a:spcPct val="120000"/>
              </a:lnSpc>
              <a:spcBef>
                <a:spcPts val="500"/>
              </a:spcBef>
              <a:buSzPct val="125000"/>
              <a:buFont typeface="Arial" panose="020B0604020202020204" pitchFamily="34" charset="0"/>
              <a:buChar char="•"/>
              <a:defRPr>
                <a:solidFill>
                  <a:schemeClr val="tx1"/>
                </a:solidFill>
                <a:latin typeface="Tw Cen MT" panose="020B0602020104020603" pitchFamily="34" charset="0"/>
              </a:defRPr>
            </a:lvl3pPr>
            <a:lvl4pPr marL="1600200" indent="-228600">
              <a:lnSpc>
                <a:spcPct val="120000"/>
              </a:lnSpc>
              <a:spcBef>
                <a:spcPts val="500"/>
              </a:spcBef>
              <a:buSzPct val="125000"/>
              <a:buFont typeface="Arial" panose="020B0604020202020204" pitchFamily="34" charset="0"/>
              <a:buChar char="•"/>
              <a:defRPr sz="1600">
                <a:solidFill>
                  <a:schemeClr val="tx1"/>
                </a:solidFill>
                <a:latin typeface="Tw Cen MT" panose="020B0602020104020603" pitchFamily="34" charset="0"/>
              </a:defRPr>
            </a:lvl4pPr>
            <a:lvl5pPr marL="2057400" indent="-228600">
              <a:lnSpc>
                <a:spcPct val="120000"/>
              </a:lnSpc>
              <a:spcBef>
                <a:spcPts val="500"/>
              </a:spcBef>
              <a:buSzPct val="125000"/>
              <a:buFont typeface="Arial" panose="020B0604020202020204" pitchFamily="34" charset="0"/>
              <a:buChar char="•"/>
              <a:defRPr sz="1600">
                <a:solidFill>
                  <a:schemeClr val="tx1"/>
                </a:solidFill>
                <a:latin typeface="Tw Cen MT" panose="020B0602020104020603" pitchFamily="34" charset="0"/>
              </a:defRPr>
            </a:lvl5pPr>
            <a:lvl6pPr marL="2514600" indent="-228600" defTabSz="457200" eaLnBrk="0" fontAlgn="base" hangingPunct="0">
              <a:lnSpc>
                <a:spcPct val="120000"/>
              </a:lnSpc>
              <a:spcBef>
                <a:spcPts val="500"/>
              </a:spcBef>
              <a:spcAft>
                <a:spcPct val="0"/>
              </a:spcAft>
              <a:buSzPct val="125000"/>
              <a:buFont typeface="Arial" panose="020B0604020202020204" pitchFamily="34" charset="0"/>
              <a:buChar char="•"/>
              <a:defRPr sz="1600">
                <a:solidFill>
                  <a:schemeClr val="tx1"/>
                </a:solidFill>
                <a:latin typeface="Tw Cen MT" panose="020B0602020104020603" pitchFamily="34" charset="0"/>
              </a:defRPr>
            </a:lvl6pPr>
            <a:lvl7pPr marL="2971800" indent="-228600" defTabSz="457200" eaLnBrk="0" fontAlgn="base" hangingPunct="0">
              <a:lnSpc>
                <a:spcPct val="120000"/>
              </a:lnSpc>
              <a:spcBef>
                <a:spcPts val="500"/>
              </a:spcBef>
              <a:spcAft>
                <a:spcPct val="0"/>
              </a:spcAft>
              <a:buSzPct val="125000"/>
              <a:buFont typeface="Arial" panose="020B0604020202020204" pitchFamily="34" charset="0"/>
              <a:buChar char="•"/>
              <a:defRPr sz="1600">
                <a:solidFill>
                  <a:schemeClr val="tx1"/>
                </a:solidFill>
                <a:latin typeface="Tw Cen MT" panose="020B0602020104020603" pitchFamily="34" charset="0"/>
              </a:defRPr>
            </a:lvl7pPr>
            <a:lvl8pPr marL="3429000" indent="-228600" defTabSz="457200" eaLnBrk="0" fontAlgn="base" hangingPunct="0">
              <a:lnSpc>
                <a:spcPct val="120000"/>
              </a:lnSpc>
              <a:spcBef>
                <a:spcPts val="500"/>
              </a:spcBef>
              <a:spcAft>
                <a:spcPct val="0"/>
              </a:spcAft>
              <a:buSzPct val="125000"/>
              <a:buFont typeface="Arial" panose="020B0604020202020204" pitchFamily="34" charset="0"/>
              <a:buChar char="•"/>
              <a:defRPr sz="1600">
                <a:solidFill>
                  <a:schemeClr val="tx1"/>
                </a:solidFill>
                <a:latin typeface="Tw Cen MT" panose="020B0602020104020603" pitchFamily="34" charset="0"/>
              </a:defRPr>
            </a:lvl8pPr>
            <a:lvl9pPr marL="3886200" indent="-228600" defTabSz="457200" eaLnBrk="0" fontAlgn="base" hangingPunct="0">
              <a:lnSpc>
                <a:spcPct val="120000"/>
              </a:lnSpc>
              <a:spcBef>
                <a:spcPts val="500"/>
              </a:spcBef>
              <a:spcAft>
                <a:spcPct val="0"/>
              </a:spcAft>
              <a:buSzPct val="125000"/>
              <a:buFont typeface="Arial" panose="020B0604020202020204" pitchFamily="34" charset="0"/>
              <a:buChar char="•"/>
              <a:defRPr sz="1600">
                <a:solidFill>
                  <a:schemeClr val="tx1"/>
                </a:solidFill>
                <a:latin typeface="Tw Cen MT" panose="020B0602020104020603" pitchFamily="34" charset="0"/>
              </a:defRPr>
            </a:lvl9pPr>
          </a:lstStyle>
          <a:p>
            <a:pPr>
              <a:lnSpc>
                <a:spcPct val="100000"/>
              </a:lnSpc>
              <a:spcBef>
                <a:spcPct val="0"/>
              </a:spcBef>
              <a:buSzTx/>
              <a:buFontTx/>
              <a:buNone/>
            </a:pPr>
            <a:fld id="{0288AC0C-F4A1-4600-ADC4-ABF254229E62}" type="slidenum">
              <a:rPr lang="en-US" altLang="en-US" sz="1000" smtClean="0">
                <a:solidFill>
                  <a:srgbClr val="FFFFFF"/>
                </a:solidFill>
              </a:rPr>
              <a:pPr>
                <a:lnSpc>
                  <a:spcPct val="100000"/>
                </a:lnSpc>
                <a:spcBef>
                  <a:spcPct val="0"/>
                </a:spcBef>
                <a:buSzTx/>
                <a:buFontTx/>
                <a:buNone/>
              </a:pPr>
              <a:t>4</a:t>
            </a:fld>
            <a:endParaRPr lang="en-US" altLang="en-US" sz="1000">
              <a:solidFill>
                <a:srgbClr val="FFFFFF"/>
              </a:solidFill>
            </a:endParaRPr>
          </a:p>
        </p:txBody>
      </p:sp>
      <p:grpSp>
        <p:nvGrpSpPr>
          <p:cNvPr id="22532" name="Group 2">
            <a:extLst>
              <a:ext uri="{FF2B5EF4-FFF2-40B4-BE49-F238E27FC236}">
                <a16:creationId xmlns:a16="http://schemas.microsoft.com/office/drawing/2014/main" id="{B6C04770-1B39-4AEB-9E05-6A43CBD3A384}"/>
              </a:ext>
            </a:extLst>
          </p:cNvPr>
          <p:cNvGrpSpPr>
            <a:grpSpLocks/>
          </p:cNvGrpSpPr>
          <p:nvPr/>
        </p:nvGrpSpPr>
        <p:grpSpPr bwMode="auto">
          <a:xfrm>
            <a:off x="1778766" y="1131888"/>
            <a:ext cx="8497122" cy="5262562"/>
            <a:chOff x="1489422" y="984726"/>
            <a:chExt cx="8744632" cy="5409729"/>
          </a:xfrm>
        </p:grpSpPr>
        <p:sp>
          <p:nvSpPr>
            <p:cNvPr id="6" name="Freeform 5">
              <a:extLst>
                <a:ext uri="{FF2B5EF4-FFF2-40B4-BE49-F238E27FC236}">
                  <a16:creationId xmlns:a16="http://schemas.microsoft.com/office/drawing/2014/main" id="{884E08EB-2A42-4AB3-AA4B-8758141CA77C}"/>
                </a:ext>
              </a:extLst>
            </p:cNvPr>
            <p:cNvSpPr/>
            <p:nvPr/>
          </p:nvSpPr>
          <p:spPr>
            <a:xfrm>
              <a:off x="5714139" y="3053968"/>
              <a:ext cx="1102657" cy="1129271"/>
            </a:xfrm>
            <a:custGeom>
              <a:avLst/>
              <a:gdLst>
                <a:gd name="connsiteX0" fmla="*/ 0 w 1102864"/>
                <a:gd name="connsiteY0" fmla="*/ 183814 h 1129863"/>
                <a:gd name="connsiteX1" fmla="*/ 183814 w 1102864"/>
                <a:gd name="connsiteY1" fmla="*/ 0 h 1129863"/>
                <a:gd name="connsiteX2" fmla="*/ 919050 w 1102864"/>
                <a:gd name="connsiteY2" fmla="*/ 0 h 1129863"/>
                <a:gd name="connsiteX3" fmla="*/ 1102864 w 1102864"/>
                <a:gd name="connsiteY3" fmla="*/ 183814 h 1129863"/>
                <a:gd name="connsiteX4" fmla="*/ 1102864 w 1102864"/>
                <a:gd name="connsiteY4" fmla="*/ 946049 h 1129863"/>
                <a:gd name="connsiteX5" fmla="*/ 919050 w 1102864"/>
                <a:gd name="connsiteY5" fmla="*/ 1129863 h 1129863"/>
                <a:gd name="connsiteX6" fmla="*/ 183814 w 1102864"/>
                <a:gd name="connsiteY6" fmla="*/ 1129863 h 1129863"/>
                <a:gd name="connsiteX7" fmla="*/ 0 w 1102864"/>
                <a:gd name="connsiteY7" fmla="*/ 946049 h 1129863"/>
                <a:gd name="connsiteX8" fmla="*/ 0 w 1102864"/>
                <a:gd name="connsiteY8" fmla="*/ 183814 h 112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02864" h="1129863">
                  <a:moveTo>
                    <a:pt x="0" y="183814"/>
                  </a:moveTo>
                  <a:cubicBezTo>
                    <a:pt x="0" y="82296"/>
                    <a:pt x="82296" y="0"/>
                    <a:pt x="183814" y="0"/>
                  </a:cubicBezTo>
                  <a:lnTo>
                    <a:pt x="919050" y="0"/>
                  </a:lnTo>
                  <a:cubicBezTo>
                    <a:pt x="1020568" y="0"/>
                    <a:pt x="1102864" y="82296"/>
                    <a:pt x="1102864" y="183814"/>
                  </a:cubicBezTo>
                  <a:lnTo>
                    <a:pt x="1102864" y="946049"/>
                  </a:lnTo>
                  <a:cubicBezTo>
                    <a:pt x="1102864" y="1047567"/>
                    <a:pt x="1020568" y="1129863"/>
                    <a:pt x="919050" y="1129863"/>
                  </a:cubicBezTo>
                  <a:lnTo>
                    <a:pt x="183814" y="1129863"/>
                  </a:lnTo>
                  <a:cubicBezTo>
                    <a:pt x="82296" y="1129863"/>
                    <a:pt x="0" y="1047567"/>
                    <a:pt x="0" y="946049"/>
                  </a:cubicBezTo>
                  <a:lnTo>
                    <a:pt x="0" y="183814"/>
                  </a:lnTo>
                  <a:close/>
                </a:path>
              </a:pathLst>
            </a:custGeom>
            <a:solidFill>
              <a:schemeClr val="accent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45277" tIns="145277" rIns="145277" bIns="145277" spcCol="1270" anchor="ctr"/>
            <a:lstStyle/>
            <a:p>
              <a:pPr algn="ctr" defTabSz="1600200">
                <a:lnSpc>
                  <a:spcPct val="90000"/>
                </a:lnSpc>
                <a:spcAft>
                  <a:spcPct val="35000"/>
                </a:spcAft>
                <a:defRPr/>
              </a:pPr>
              <a:r>
                <a:rPr lang="en-US" sz="3600" b="1"/>
                <a:t>PI</a:t>
              </a:r>
            </a:p>
          </p:txBody>
        </p:sp>
        <p:sp>
          <p:nvSpPr>
            <p:cNvPr id="7" name="Freeform 6">
              <a:extLst>
                <a:ext uri="{FF2B5EF4-FFF2-40B4-BE49-F238E27FC236}">
                  <a16:creationId xmlns:a16="http://schemas.microsoft.com/office/drawing/2014/main" id="{7F057ABD-BF7D-4FC8-8DE9-1DA18E6F8109}"/>
                </a:ext>
              </a:extLst>
            </p:cNvPr>
            <p:cNvSpPr/>
            <p:nvPr/>
          </p:nvSpPr>
          <p:spPr>
            <a:xfrm rot="19255176">
              <a:off x="6769493" y="3034385"/>
              <a:ext cx="432254" cy="0"/>
            </a:xfrm>
            <a:custGeom>
              <a:avLst/>
              <a:gdLst/>
              <a:ahLst/>
              <a:cxnLst/>
              <a:rect l="0" t="0" r="0" b="0"/>
              <a:pathLst>
                <a:path>
                  <a:moveTo>
                    <a:pt x="0" y="0"/>
                  </a:moveTo>
                  <a:lnTo>
                    <a:pt x="433183" y="0"/>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8" name="Freeform 7">
              <a:extLst>
                <a:ext uri="{FF2B5EF4-FFF2-40B4-BE49-F238E27FC236}">
                  <a16:creationId xmlns:a16="http://schemas.microsoft.com/office/drawing/2014/main" id="{6DCE387D-D420-40EA-8379-7140E2CC036C}"/>
                </a:ext>
              </a:extLst>
            </p:cNvPr>
            <p:cNvSpPr/>
            <p:nvPr/>
          </p:nvSpPr>
          <p:spPr>
            <a:xfrm>
              <a:off x="6428583" y="984726"/>
              <a:ext cx="3805471" cy="1912580"/>
            </a:xfrm>
            <a:custGeom>
              <a:avLst/>
              <a:gdLst>
                <a:gd name="connsiteX0" fmla="*/ 0 w 3805592"/>
                <a:gd name="connsiteY0" fmla="*/ 318773 h 1912602"/>
                <a:gd name="connsiteX1" fmla="*/ 318773 w 3805592"/>
                <a:gd name="connsiteY1" fmla="*/ 0 h 1912602"/>
                <a:gd name="connsiteX2" fmla="*/ 3486819 w 3805592"/>
                <a:gd name="connsiteY2" fmla="*/ 0 h 1912602"/>
                <a:gd name="connsiteX3" fmla="*/ 3805592 w 3805592"/>
                <a:gd name="connsiteY3" fmla="*/ 318773 h 1912602"/>
                <a:gd name="connsiteX4" fmla="*/ 3805592 w 3805592"/>
                <a:gd name="connsiteY4" fmla="*/ 1593829 h 1912602"/>
                <a:gd name="connsiteX5" fmla="*/ 3486819 w 3805592"/>
                <a:gd name="connsiteY5" fmla="*/ 1912602 h 1912602"/>
                <a:gd name="connsiteX6" fmla="*/ 318773 w 3805592"/>
                <a:gd name="connsiteY6" fmla="*/ 1912602 h 1912602"/>
                <a:gd name="connsiteX7" fmla="*/ 0 w 3805592"/>
                <a:gd name="connsiteY7" fmla="*/ 1593829 h 1912602"/>
                <a:gd name="connsiteX8" fmla="*/ 0 w 3805592"/>
                <a:gd name="connsiteY8" fmla="*/ 318773 h 1912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05592" h="1912602">
                  <a:moveTo>
                    <a:pt x="0" y="318773"/>
                  </a:moveTo>
                  <a:cubicBezTo>
                    <a:pt x="0" y="142720"/>
                    <a:pt x="142720" y="0"/>
                    <a:pt x="318773" y="0"/>
                  </a:cubicBezTo>
                  <a:lnTo>
                    <a:pt x="3486819" y="0"/>
                  </a:lnTo>
                  <a:cubicBezTo>
                    <a:pt x="3662872" y="0"/>
                    <a:pt x="3805592" y="142720"/>
                    <a:pt x="3805592" y="318773"/>
                  </a:cubicBezTo>
                  <a:lnTo>
                    <a:pt x="3805592" y="1593829"/>
                  </a:lnTo>
                  <a:cubicBezTo>
                    <a:pt x="3805592" y="1769882"/>
                    <a:pt x="3662872" y="1912602"/>
                    <a:pt x="3486819" y="1912602"/>
                  </a:cubicBezTo>
                  <a:lnTo>
                    <a:pt x="318773" y="1912602"/>
                  </a:lnTo>
                  <a:cubicBezTo>
                    <a:pt x="142720" y="1912602"/>
                    <a:pt x="0" y="1769882"/>
                    <a:pt x="0" y="1593829"/>
                  </a:cubicBezTo>
                  <a:lnTo>
                    <a:pt x="0" y="318773"/>
                  </a:lnTo>
                  <a:close/>
                </a:path>
              </a:pathLst>
            </a:custGeom>
            <a:solidFill>
              <a:schemeClr val="accent5">
                <a:lumMod val="9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74646" tIns="174646" rIns="174646" bIns="174646" spcCol="1270" anchor="ctr"/>
            <a:lstStyle/>
            <a:p>
              <a:pPr algn="ctr" defTabSz="1422400">
                <a:lnSpc>
                  <a:spcPct val="90000"/>
                </a:lnSpc>
                <a:spcAft>
                  <a:spcPct val="35000"/>
                </a:spcAft>
                <a:defRPr/>
              </a:pPr>
              <a:r>
                <a:rPr lang="en-US" sz="3200" b="1">
                  <a:latin typeface="Tw Cen MT" panose="020B0602020104020603" pitchFamily="34" charset="0"/>
                </a:rPr>
                <a:t>ORS </a:t>
              </a:r>
            </a:p>
            <a:p>
              <a:pPr algn="ctr" defTabSz="1422400">
                <a:lnSpc>
                  <a:spcPct val="90000"/>
                </a:lnSpc>
                <a:spcAft>
                  <a:spcPct val="35000"/>
                </a:spcAft>
                <a:defRPr/>
              </a:pPr>
              <a:r>
                <a:rPr lang="en-US" sz="2000">
                  <a:latin typeface="Tw Cen MT" panose="020B0602020104020603" pitchFamily="34" charset="0"/>
                </a:rPr>
                <a:t>Federal, Foundation, Nonprofit Partner Research</a:t>
              </a:r>
            </a:p>
          </p:txBody>
        </p:sp>
        <p:sp>
          <p:nvSpPr>
            <p:cNvPr id="9" name="Freeform 8">
              <a:extLst>
                <a:ext uri="{FF2B5EF4-FFF2-40B4-BE49-F238E27FC236}">
                  <a16:creationId xmlns:a16="http://schemas.microsoft.com/office/drawing/2014/main" id="{9431EBFF-D366-429A-93C1-B69986DD3AF9}"/>
                </a:ext>
              </a:extLst>
            </p:cNvPr>
            <p:cNvSpPr/>
            <p:nvPr/>
          </p:nvSpPr>
          <p:spPr>
            <a:xfrm rot="5352314">
              <a:off x="6125937" y="4332557"/>
              <a:ext cx="298636" cy="0"/>
            </a:xfrm>
            <a:custGeom>
              <a:avLst/>
              <a:gdLst/>
              <a:ahLst/>
              <a:cxnLst/>
              <a:rect l="0" t="0" r="0" b="0"/>
              <a:pathLst>
                <a:path>
                  <a:moveTo>
                    <a:pt x="0" y="0"/>
                  </a:moveTo>
                  <a:lnTo>
                    <a:pt x="298620" y="0"/>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0" name="Freeform 9">
              <a:extLst>
                <a:ext uri="{FF2B5EF4-FFF2-40B4-BE49-F238E27FC236}">
                  <a16:creationId xmlns:a16="http://schemas.microsoft.com/office/drawing/2014/main" id="{21BCB8A5-A94F-4E52-AB03-AE6ADE072FB6}"/>
                </a:ext>
              </a:extLst>
            </p:cNvPr>
            <p:cNvSpPr/>
            <p:nvPr/>
          </p:nvSpPr>
          <p:spPr>
            <a:xfrm>
              <a:off x="4539928" y="4481875"/>
              <a:ext cx="4177477" cy="1912580"/>
            </a:xfrm>
            <a:custGeom>
              <a:avLst/>
              <a:gdLst>
                <a:gd name="connsiteX0" fmla="*/ 0 w 3181280"/>
                <a:gd name="connsiteY0" fmla="*/ 323413 h 1940441"/>
                <a:gd name="connsiteX1" fmla="*/ 323413 w 3181280"/>
                <a:gd name="connsiteY1" fmla="*/ 0 h 1940441"/>
                <a:gd name="connsiteX2" fmla="*/ 2857867 w 3181280"/>
                <a:gd name="connsiteY2" fmla="*/ 0 h 1940441"/>
                <a:gd name="connsiteX3" fmla="*/ 3181280 w 3181280"/>
                <a:gd name="connsiteY3" fmla="*/ 323413 h 1940441"/>
                <a:gd name="connsiteX4" fmla="*/ 3181280 w 3181280"/>
                <a:gd name="connsiteY4" fmla="*/ 1617028 h 1940441"/>
                <a:gd name="connsiteX5" fmla="*/ 2857867 w 3181280"/>
                <a:gd name="connsiteY5" fmla="*/ 1940441 h 1940441"/>
                <a:gd name="connsiteX6" fmla="*/ 323413 w 3181280"/>
                <a:gd name="connsiteY6" fmla="*/ 1940441 h 1940441"/>
                <a:gd name="connsiteX7" fmla="*/ 0 w 3181280"/>
                <a:gd name="connsiteY7" fmla="*/ 1617028 h 1940441"/>
                <a:gd name="connsiteX8" fmla="*/ 0 w 3181280"/>
                <a:gd name="connsiteY8" fmla="*/ 323413 h 1940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81280" h="1940441">
                  <a:moveTo>
                    <a:pt x="0" y="323413"/>
                  </a:moveTo>
                  <a:cubicBezTo>
                    <a:pt x="0" y="144797"/>
                    <a:pt x="144797" y="0"/>
                    <a:pt x="323413" y="0"/>
                  </a:cubicBezTo>
                  <a:lnTo>
                    <a:pt x="2857867" y="0"/>
                  </a:lnTo>
                  <a:cubicBezTo>
                    <a:pt x="3036483" y="0"/>
                    <a:pt x="3181280" y="144797"/>
                    <a:pt x="3181280" y="323413"/>
                  </a:cubicBezTo>
                  <a:lnTo>
                    <a:pt x="3181280" y="1617028"/>
                  </a:lnTo>
                  <a:cubicBezTo>
                    <a:pt x="3181280" y="1795644"/>
                    <a:pt x="3036483" y="1940441"/>
                    <a:pt x="2857867" y="1940441"/>
                  </a:cubicBezTo>
                  <a:lnTo>
                    <a:pt x="323413" y="1940441"/>
                  </a:lnTo>
                  <a:cubicBezTo>
                    <a:pt x="144797" y="1940441"/>
                    <a:pt x="0" y="1795644"/>
                    <a:pt x="0" y="1617028"/>
                  </a:cubicBezTo>
                  <a:lnTo>
                    <a:pt x="0" y="323413"/>
                  </a:lnTo>
                  <a:close/>
                </a:path>
              </a:pathLst>
            </a:custGeom>
            <a:solidFill>
              <a:schemeClr val="accent1">
                <a:lumMod val="7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76005" tIns="176005" rIns="176005" bIns="176005" anchor="ctr"/>
            <a:lstStyle>
              <a:lvl1pPr defTabSz="1422400">
                <a:defRPr>
                  <a:solidFill>
                    <a:schemeClr val="tx1"/>
                  </a:solidFill>
                  <a:latin typeface="Tw Cen MT" panose="020B0602020104020603" pitchFamily="34" charset="0"/>
                </a:defRPr>
              </a:lvl1pPr>
              <a:lvl2pPr marL="742950" indent="-285750" defTabSz="1422400">
                <a:defRPr>
                  <a:solidFill>
                    <a:schemeClr val="tx1"/>
                  </a:solidFill>
                  <a:latin typeface="Tw Cen MT" panose="020B0602020104020603" pitchFamily="34" charset="0"/>
                </a:defRPr>
              </a:lvl2pPr>
              <a:lvl3pPr marL="1143000" indent="-228600" defTabSz="1422400">
                <a:defRPr>
                  <a:solidFill>
                    <a:schemeClr val="tx1"/>
                  </a:solidFill>
                  <a:latin typeface="Tw Cen MT" panose="020B0602020104020603" pitchFamily="34" charset="0"/>
                </a:defRPr>
              </a:lvl3pPr>
              <a:lvl4pPr marL="1600200" indent="-228600" defTabSz="1422400">
                <a:defRPr>
                  <a:solidFill>
                    <a:schemeClr val="tx1"/>
                  </a:solidFill>
                  <a:latin typeface="Tw Cen MT" panose="020B0602020104020603" pitchFamily="34" charset="0"/>
                </a:defRPr>
              </a:lvl4pPr>
              <a:lvl5pPr marL="2057400" indent="-228600" defTabSz="1422400">
                <a:defRPr>
                  <a:solidFill>
                    <a:schemeClr val="tx1"/>
                  </a:solidFill>
                  <a:latin typeface="Tw Cen MT" panose="020B0602020104020603" pitchFamily="34" charset="0"/>
                </a:defRPr>
              </a:lvl5pPr>
              <a:lvl6pPr marL="2514600" indent="-228600" defTabSz="1422400" eaLnBrk="0" fontAlgn="base" hangingPunct="0">
                <a:spcBef>
                  <a:spcPct val="0"/>
                </a:spcBef>
                <a:spcAft>
                  <a:spcPct val="0"/>
                </a:spcAft>
                <a:defRPr>
                  <a:solidFill>
                    <a:schemeClr val="tx1"/>
                  </a:solidFill>
                  <a:latin typeface="Tw Cen MT" panose="020B0602020104020603" pitchFamily="34" charset="0"/>
                </a:defRPr>
              </a:lvl6pPr>
              <a:lvl7pPr marL="2971800" indent="-228600" defTabSz="1422400" eaLnBrk="0" fontAlgn="base" hangingPunct="0">
                <a:spcBef>
                  <a:spcPct val="0"/>
                </a:spcBef>
                <a:spcAft>
                  <a:spcPct val="0"/>
                </a:spcAft>
                <a:defRPr>
                  <a:solidFill>
                    <a:schemeClr val="tx1"/>
                  </a:solidFill>
                  <a:latin typeface="Tw Cen MT" panose="020B0602020104020603" pitchFamily="34" charset="0"/>
                </a:defRPr>
              </a:lvl7pPr>
              <a:lvl8pPr marL="3429000" indent="-228600" defTabSz="1422400" eaLnBrk="0" fontAlgn="base" hangingPunct="0">
                <a:spcBef>
                  <a:spcPct val="0"/>
                </a:spcBef>
                <a:spcAft>
                  <a:spcPct val="0"/>
                </a:spcAft>
                <a:defRPr>
                  <a:solidFill>
                    <a:schemeClr val="tx1"/>
                  </a:solidFill>
                  <a:latin typeface="Tw Cen MT" panose="020B0602020104020603" pitchFamily="34" charset="0"/>
                </a:defRPr>
              </a:lvl8pPr>
              <a:lvl9pPr marL="3886200" indent="-228600" defTabSz="1422400" eaLnBrk="0" fontAlgn="base" hangingPunct="0">
                <a:spcBef>
                  <a:spcPct val="0"/>
                </a:spcBef>
                <a:spcAft>
                  <a:spcPct val="0"/>
                </a:spcAft>
                <a:defRPr>
                  <a:solidFill>
                    <a:schemeClr val="tx1"/>
                  </a:solidFill>
                  <a:latin typeface="Tw Cen MT" panose="020B0602020104020603" pitchFamily="34" charset="0"/>
                </a:defRPr>
              </a:lvl9pPr>
            </a:lstStyle>
            <a:p>
              <a:pPr algn="ctr">
                <a:lnSpc>
                  <a:spcPct val="90000"/>
                </a:lnSpc>
                <a:spcBef>
                  <a:spcPts val="600"/>
                </a:spcBef>
                <a:spcAft>
                  <a:spcPts val="600"/>
                </a:spcAft>
                <a:defRPr/>
              </a:pPr>
              <a:r>
                <a:rPr lang="en-US" altLang="en-US" sz="3200" b="1">
                  <a:solidFill>
                    <a:srgbClr val="FFFFFF"/>
                  </a:solidFill>
                </a:rPr>
                <a:t>OCR*</a:t>
              </a:r>
            </a:p>
            <a:p>
              <a:pPr algn="ctr" eaLnBrk="1" hangingPunct="1">
                <a:defRPr/>
              </a:pPr>
              <a:r>
                <a:rPr lang="en-US" altLang="en-US" sz="2000">
                  <a:solidFill>
                    <a:srgbClr val="FFFFFF"/>
                  </a:solidFill>
                </a:rPr>
                <a:t>Corporate Partner- Clinical Research</a:t>
              </a:r>
            </a:p>
            <a:p>
              <a:pPr algn="ctr" eaLnBrk="1" hangingPunct="1">
                <a:defRPr/>
              </a:pPr>
              <a:r>
                <a:rPr lang="en-US" altLang="en-US" sz="2000">
                  <a:solidFill>
                    <a:srgbClr val="FFFFFF"/>
                  </a:solidFill>
                </a:rPr>
                <a:t>(human studies, when informed consent is required)</a:t>
              </a:r>
            </a:p>
            <a:p>
              <a:pPr algn="ctr">
                <a:lnSpc>
                  <a:spcPct val="90000"/>
                </a:lnSpc>
                <a:spcAft>
                  <a:spcPct val="35000"/>
                </a:spcAft>
                <a:defRPr/>
              </a:pPr>
              <a:endParaRPr lang="en-US" altLang="en-US" sz="2000">
                <a:solidFill>
                  <a:srgbClr val="FFFFFF"/>
                </a:solidFill>
              </a:endParaRPr>
            </a:p>
          </p:txBody>
        </p:sp>
        <p:sp>
          <p:nvSpPr>
            <p:cNvPr id="11" name="Freeform 10">
              <a:extLst>
                <a:ext uri="{FF2B5EF4-FFF2-40B4-BE49-F238E27FC236}">
                  <a16:creationId xmlns:a16="http://schemas.microsoft.com/office/drawing/2014/main" id="{5139EE06-BE83-483D-81B5-3D9AAA70C783}"/>
                </a:ext>
              </a:extLst>
            </p:cNvPr>
            <p:cNvSpPr/>
            <p:nvPr/>
          </p:nvSpPr>
          <p:spPr>
            <a:xfrm rot="12889839">
              <a:off x="5255787" y="3089870"/>
              <a:ext cx="504025" cy="0"/>
            </a:xfrm>
            <a:custGeom>
              <a:avLst/>
              <a:gdLst/>
              <a:ahLst/>
              <a:cxnLst/>
              <a:rect l="0" t="0" r="0" b="0"/>
              <a:pathLst>
                <a:path>
                  <a:moveTo>
                    <a:pt x="0" y="0"/>
                  </a:moveTo>
                  <a:lnTo>
                    <a:pt x="504167" y="0"/>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2" name="Freeform 11">
              <a:extLst>
                <a:ext uri="{FF2B5EF4-FFF2-40B4-BE49-F238E27FC236}">
                  <a16:creationId xmlns:a16="http://schemas.microsoft.com/office/drawing/2014/main" id="{855AC4FC-C8B3-477D-9CB6-EEAC9B10D72F}"/>
                </a:ext>
              </a:extLst>
            </p:cNvPr>
            <p:cNvSpPr/>
            <p:nvPr/>
          </p:nvSpPr>
          <p:spPr>
            <a:xfrm>
              <a:off x="1489422" y="1088437"/>
              <a:ext cx="3865823" cy="1943585"/>
            </a:xfrm>
            <a:custGeom>
              <a:avLst/>
              <a:gdLst>
                <a:gd name="connsiteX0" fmla="*/ 0 w 3865600"/>
                <a:gd name="connsiteY0" fmla="*/ 302455 h 1814696"/>
                <a:gd name="connsiteX1" fmla="*/ 302455 w 3865600"/>
                <a:gd name="connsiteY1" fmla="*/ 0 h 1814696"/>
                <a:gd name="connsiteX2" fmla="*/ 3563145 w 3865600"/>
                <a:gd name="connsiteY2" fmla="*/ 0 h 1814696"/>
                <a:gd name="connsiteX3" fmla="*/ 3865600 w 3865600"/>
                <a:gd name="connsiteY3" fmla="*/ 302455 h 1814696"/>
                <a:gd name="connsiteX4" fmla="*/ 3865600 w 3865600"/>
                <a:gd name="connsiteY4" fmla="*/ 1512241 h 1814696"/>
                <a:gd name="connsiteX5" fmla="*/ 3563145 w 3865600"/>
                <a:gd name="connsiteY5" fmla="*/ 1814696 h 1814696"/>
                <a:gd name="connsiteX6" fmla="*/ 302455 w 3865600"/>
                <a:gd name="connsiteY6" fmla="*/ 1814696 h 1814696"/>
                <a:gd name="connsiteX7" fmla="*/ 0 w 3865600"/>
                <a:gd name="connsiteY7" fmla="*/ 1512241 h 1814696"/>
                <a:gd name="connsiteX8" fmla="*/ 0 w 3865600"/>
                <a:gd name="connsiteY8" fmla="*/ 302455 h 1814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65600" h="1814696">
                  <a:moveTo>
                    <a:pt x="0" y="302455"/>
                  </a:moveTo>
                  <a:cubicBezTo>
                    <a:pt x="0" y="135414"/>
                    <a:pt x="135414" y="0"/>
                    <a:pt x="302455" y="0"/>
                  </a:cubicBezTo>
                  <a:lnTo>
                    <a:pt x="3563145" y="0"/>
                  </a:lnTo>
                  <a:cubicBezTo>
                    <a:pt x="3730186" y="0"/>
                    <a:pt x="3865600" y="135414"/>
                    <a:pt x="3865600" y="302455"/>
                  </a:cubicBezTo>
                  <a:lnTo>
                    <a:pt x="3865600" y="1512241"/>
                  </a:lnTo>
                  <a:cubicBezTo>
                    <a:pt x="3865600" y="1679282"/>
                    <a:pt x="3730186" y="1814696"/>
                    <a:pt x="3563145" y="1814696"/>
                  </a:cubicBezTo>
                  <a:lnTo>
                    <a:pt x="302455" y="1814696"/>
                  </a:lnTo>
                  <a:cubicBezTo>
                    <a:pt x="135414" y="1814696"/>
                    <a:pt x="0" y="1679282"/>
                    <a:pt x="0" y="1512241"/>
                  </a:cubicBezTo>
                  <a:lnTo>
                    <a:pt x="0" y="302455"/>
                  </a:lnTo>
                  <a:close/>
                </a:path>
              </a:pathLst>
            </a:custGeom>
            <a:solidFill>
              <a:schemeClr val="accent1">
                <a:lumMod val="60000"/>
                <a:lumOff val="4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69866" tIns="169866" rIns="169866" bIns="169866" anchor="ctr"/>
            <a:lstStyle>
              <a:lvl1pPr defTabSz="1422400">
                <a:defRPr>
                  <a:solidFill>
                    <a:schemeClr val="tx1"/>
                  </a:solidFill>
                  <a:latin typeface="Tw Cen MT" panose="020B0602020104020603" pitchFamily="34" charset="0"/>
                </a:defRPr>
              </a:lvl1pPr>
              <a:lvl2pPr marL="742950" indent="-285750" defTabSz="1422400">
                <a:defRPr>
                  <a:solidFill>
                    <a:schemeClr val="tx1"/>
                  </a:solidFill>
                  <a:latin typeface="Tw Cen MT" panose="020B0602020104020603" pitchFamily="34" charset="0"/>
                </a:defRPr>
              </a:lvl2pPr>
              <a:lvl3pPr marL="1143000" indent="-228600" defTabSz="1422400">
                <a:defRPr>
                  <a:solidFill>
                    <a:schemeClr val="tx1"/>
                  </a:solidFill>
                  <a:latin typeface="Tw Cen MT" panose="020B0602020104020603" pitchFamily="34" charset="0"/>
                </a:defRPr>
              </a:lvl3pPr>
              <a:lvl4pPr marL="1600200" indent="-228600" defTabSz="1422400">
                <a:defRPr>
                  <a:solidFill>
                    <a:schemeClr val="tx1"/>
                  </a:solidFill>
                  <a:latin typeface="Tw Cen MT" panose="020B0602020104020603" pitchFamily="34" charset="0"/>
                </a:defRPr>
              </a:lvl4pPr>
              <a:lvl5pPr marL="2057400" indent="-228600" defTabSz="1422400">
                <a:defRPr>
                  <a:solidFill>
                    <a:schemeClr val="tx1"/>
                  </a:solidFill>
                  <a:latin typeface="Tw Cen MT" panose="020B0602020104020603" pitchFamily="34" charset="0"/>
                </a:defRPr>
              </a:lvl5pPr>
              <a:lvl6pPr marL="2514600" indent="-228600" defTabSz="1422400" eaLnBrk="0" fontAlgn="base" hangingPunct="0">
                <a:spcBef>
                  <a:spcPct val="0"/>
                </a:spcBef>
                <a:spcAft>
                  <a:spcPct val="0"/>
                </a:spcAft>
                <a:defRPr>
                  <a:solidFill>
                    <a:schemeClr val="tx1"/>
                  </a:solidFill>
                  <a:latin typeface="Tw Cen MT" panose="020B0602020104020603" pitchFamily="34" charset="0"/>
                </a:defRPr>
              </a:lvl6pPr>
              <a:lvl7pPr marL="2971800" indent="-228600" defTabSz="1422400" eaLnBrk="0" fontAlgn="base" hangingPunct="0">
                <a:spcBef>
                  <a:spcPct val="0"/>
                </a:spcBef>
                <a:spcAft>
                  <a:spcPct val="0"/>
                </a:spcAft>
                <a:defRPr>
                  <a:solidFill>
                    <a:schemeClr val="tx1"/>
                  </a:solidFill>
                  <a:latin typeface="Tw Cen MT" panose="020B0602020104020603" pitchFamily="34" charset="0"/>
                </a:defRPr>
              </a:lvl7pPr>
              <a:lvl8pPr marL="3429000" indent="-228600" defTabSz="1422400" eaLnBrk="0" fontAlgn="base" hangingPunct="0">
                <a:spcBef>
                  <a:spcPct val="0"/>
                </a:spcBef>
                <a:spcAft>
                  <a:spcPct val="0"/>
                </a:spcAft>
                <a:defRPr>
                  <a:solidFill>
                    <a:schemeClr val="tx1"/>
                  </a:solidFill>
                  <a:latin typeface="Tw Cen MT" panose="020B0602020104020603" pitchFamily="34" charset="0"/>
                </a:defRPr>
              </a:lvl8pPr>
              <a:lvl9pPr marL="3886200" indent="-228600" defTabSz="1422400" eaLnBrk="0" fontAlgn="base" hangingPunct="0">
                <a:spcBef>
                  <a:spcPct val="0"/>
                </a:spcBef>
                <a:spcAft>
                  <a:spcPct val="0"/>
                </a:spcAft>
                <a:defRPr>
                  <a:solidFill>
                    <a:schemeClr val="tx1"/>
                  </a:solidFill>
                  <a:latin typeface="Tw Cen MT" panose="020B0602020104020603" pitchFamily="34" charset="0"/>
                </a:defRPr>
              </a:lvl9pPr>
            </a:lstStyle>
            <a:p>
              <a:pPr algn="ctr">
                <a:lnSpc>
                  <a:spcPct val="90000"/>
                </a:lnSpc>
                <a:spcAft>
                  <a:spcPct val="35000"/>
                </a:spcAft>
                <a:defRPr/>
              </a:pPr>
              <a:r>
                <a:rPr lang="en-US" altLang="en-US" sz="3200" b="1">
                  <a:solidFill>
                    <a:srgbClr val="FFFFFF"/>
                  </a:solidFill>
                </a:rPr>
                <a:t>PCI</a:t>
              </a:r>
            </a:p>
            <a:p>
              <a:pPr algn="ctr">
                <a:lnSpc>
                  <a:spcPct val="90000"/>
                </a:lnSpc>
                <a:defRPr/>
              </a:pPr>
              <a:r>
                <a:rPr lang="en-US" altLang="en-US" sz="2000">
                  <a:solidFill>
                    <a:srgbClr val="FFFFFF"/>
                  </a:solidFill>
                </a:rPr>
                <a:t>Corporate Partner- </a:t>
              </a:r>
              <a:r>
                <a:rPr lang="en-US" altLang="en-US" sz="2000" err="1">
                  <a:solidFill>
                    <a:srgbClr val="FFFFFF"/>
                  </a:solidFill>
                </a:rPr>
                <a:t>PreClinical</a:t>
              </a:r>
              <a:r>
                <a:rPr lang="en-US" altLang="en-US" sz="2000">
                  <a:solidFill>
                    <a:srgbClr val="FFFFFF"/>
                  </a:solidFill>
                </a:rPr>
                <a:t> &amp; Animal Studies</a:t>
              </a:r>
            </a:p>
            <a:p>
              <a:pPr algn="ctr">
                <a:lnSpc>
                  <a:spcPct val="90000"/>
                </a:lnSpc>
                <a:spcAft>
                  <a:spcPct val="35000"/>
                </a:spcAft>
                <a:defRPr/>
              </a:pPr>
              <a:r>
                <a:rPr lang="en-US" altLang="en-US" sz="2000">
                  <a:solidFill>
                    <a:srgbClr val="FFFFFF"/>
                  </a:solidFill>
                </a:rPr>
                <a:t>(when informed consent is </a:t>
              </a:r>
              <a:r>
                <a:rPr lang="en-US" altLang="en-US" sz="2000" b="1" u="sng">
                  <a:solidFill>
                    <a:srgbClr val="FFFFFF"/>
                  </a:solidFill>
                </a:rPr>
                <a:t>not</a:t>
              </a:r>
              <a:r>
                <a:rPr lang="en-US" altLang="en-US" sz="2000">
                  <a:solidFill>
                    <a:srgbClr val="FFFFFF"/>
                  </a:solidFill>
                </a:rPr>
                <a:t> involved)</a:t>
              </a:r>
            </a:p>
          </p:txBody>
        </p:sp>
      </p:grpSp>
      <p:sp>
        <p:nvSpPr>
          <p:cNvPr id="4" name="Rectangle: Rounded Corners 3">
            <a:extLst>
              <a:ext uri="{FF2B5EF4-FFF2-40B4-BE49-F238E27FC236}">
                <a16:creationId xmlns:a16="http://schemas.microsoft.com/office/drawing/2014/main" id="{8CBB224E-A43D-41CA-B942-5E9B8FEA7EE1}"/>
              </a:ext>
            </a:extLst>
          </p:cNvPr>
          <p:cNvSpPr/>
          <p:nvPr/>
        </p:nvSpPr>
        <p:spPr bwMode="auto">
          <a:xfrm>
            <a:off x="1778766" y="3561505"/>
            <a:ext cx="2712292" cy="1635990"/>
          </a:xfrm>
          <a:prstGeom prst="roundRect">
            <a:avLst/>
          </a:prstGeom>
          <a:solidFill>
            <a:schemeClr val="accent5">
              <a:lumMod val="75000"/>
            </a:schemeClr>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a:ln>
                <a:noFill/>
              </a:ln>
              <a:solidFill>
                <a:schemeClr val="bg1"/>
              </a:solidFill>
              <a:effectLst/>
              <a:latin typeface="Arial" charset="0"/>
            </a:endParaRPr>
          </a:p>
        </p:txBody>
      </p:sp>
      <p:sp>
        <p:nvSpPr>
          <p:cNvPr id="5" name="TextBox 4">
            <a:extLst>
              <a:ext uri="{FF2B5EF4-FFF2-40B4-BE49-F238E27FC236}">
                <a16:creationId xmlns:a16="http://schemas.microsoft.com/office/drawing/2014/main" id="{8495D480-3D97-4E13-9C65-DFAB6FEFDBE7}"/>
              </a:ext>
            </a:extLst>
          </p:cNvPr>
          <p:cNvSpPr txBox="1"/>
          <p:nvPr/>
        </p:nvSpPr>
        <p:spPr>
          <a:xfrm>
            <a:off x="2509920" y="3561505"/>
            <a:ext cx="2070626" cy="584775"/>
          </a:xfrm>
          <a:prstGeom prst="rect">
            <a:avLst/>
          </a:prstGeom>
          <a:noFill/>
        </p:spPr>
        <p:txBody>
          <a:bodyPr wrap="square" rtlCol="0">
            <a:spAutoFit/>
          </a:bodyPr>
          <a:lstStyle/>
          <a:p>
            <a:r>
              <a:rPr lang="en-US" sz="3200" b="1">
                <a:solidFill>
                  <a:schemeClr val="bg1"/>
                </a:solidFill>
                <a:latin typeface="Tw Cen MT" panose="020B0602020104020603" pitchFamily="34" charset="0"/>
              </a:rPr>
              <a:t>ACC</a:t>
            </a:r>
          </a:p>
        </p:txBody>
      </p:sp>
      <p:sp>
        <p:nvSpPr>
          <p:cNvPr id="14" name="TextBox 13">
            <a:extLst>
              <a:ext uri="{FF2B5EF4-FFF2-40B4-BE49-F238E27FC236}">
                <a16:creationId xmlns:a16="http://schemas.microsoft.com/office/drawing/2014/main" id="{36293FB5-0925-4B62-8F2E-EC39B4249C49}"/>
              </a:ext>
            </a:extLst>
          </p:cNvPr>
          <p:cNvSpPr txBox="1"/>
          <p:nvPr/>
        </p:nvSpPr>
        <p:spPr>
          <a:xfrm>
            <a:off x="2282298" y="4243388"/>
            <a:ext cx="2070626" cy="738664"/>
          </a:xfrm>
          <a:prstGeom prst="rect">
            <a:avLst/>
          </a:prstGeom>
          <a:solidFill>
            <a:schemeClr val="accent5">
              <a:lumMod val="75000"/>
            </a:schemeClr>
          </a:solidFill>
        </p:spPr>
        <p:txBody>
          <a:bodyPr wrap="square" rtlCol="0">
            <a:spAutoFit/>
          </a:bodyPr>
          <a:lstStyle/>
          <a:p>
            <a:r>
              <a:rPr lang="en-US" sz="1400" dirty="0">
                <a:solidFill>
                  <a:schemeClr val="bg1"/>
                </a:solidFill>
                <a:latin typeface="Tw Cen MT" panose="020B0602020104020603" pitchFamily="34" charset="0"/>
              </a:rPr>
              <a:t>Corporate Partner- Clinical (for Abramson Cancer Center only)</a:t>
            </a:r>
          </a:p>
        </p:txBody>
      </p:sp>
      <p:cxnSp>
        <p:nvCxnSpPr>
          <p:cNvPr id="13" name="Straight Connector 12">
            <a:extLst>
              <a:ext uri="{FF2B5EF4-FFF2-40B4-BE49-F238E27FC236}">
                <a16:creationId xmlns:a16="http://schemas.microsoft.com/office/drawing/2014/main" id="{B50E0FC2-00F8-4534-84A9-AAEA88B9B4A7}"/>
              </a:ext>
            </a:extLst>
          </p:cNvPr>
          <p:cNvCxnSpPr>
            <a:endCxn id="6" idx="7"/>
          </p:cNvCxnSpPr>
          <p:nvPr/>
        </p:nvCxnSpPr>
        <p:spPr bwMode="auto">
          <a:xfrm flipV="1">
            <a:off x="4742930" y="4064668"/>
            <a:ext cx="1140976" cy="178720"/>
          </a:xfrm>
          <a:prstGeom prst="line">
            <a:avLst/>
          </a:prstGeom>
          <a:ln w="19050">
            <a:solidFill>
              <a:schemeClr val="accent1">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7984E49B-8ED4-6345-D8A6-647EF12158EE}"/>
              </a:ext>
            </a:extLst>
          </p:cNvPr>
          <p:cNvSpPr txBox="1"/>
          <p:nvPr/>
        </p:nvSpPr>
        <p:spPr>
          <a:xfrm>
            <a:off x="10032763" y="4064668"/>
            <a:ext cx="1751887" cy="1815882"/>
          </a:xfrm>
          <a:prstGeom prst="rect">
            <a:avLst/>
          </a:prstGeom>
          <a:noFill/>
        </p:spPr>
        <p:txBody>
          <a:bodyPr wrap="square" rtlCol="0">
            <a:spAutoFit/>
          </a:bodyPr>
          <a:lstStyle/>
          <a:p>
            <a:r>
              <a:rPr lang="en-US" sz="1400">
                <a:highlight>
                  <a:srgbClr val="FFFF00"/>
                </a:highlight>
              </a:rPr>
              <a:t>*Please always be comfortable contacting OCR Legal early and often with any legal or contracting questions or concerns</a:t>
            </a:r>
          </a:p>
        </p:txBody>
      </p:sp>
    </p:spTree>
    <p:extLst>
      <p:ext uri="{BB962C8B-B14F-4D97-AF65-F5344CB8AC3E}">
        <p14:creationId xmlns:p14="http://schemas.microsoft.com/office/powerpoint/2010/main" val="4203264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89864-3046-AF4A-AA18-901C58576311}"/>
              </a:ext>
            </a:extLst>
          </p:cNvPr>
          <p:cNvSpPr>
            <a:spLocks noGrp="1"/>
          </p:cNvSpPr>
          <p:nvPr>
            <p:ph type="title"/>
          </p:nvPr>
        </p:nvSpPr>
        <p:spPr/>
        <p:txBody>
          <a:bodyPr/>
          <a:lstStyle/>
          <a:p>
            <a:r>
              <a:rPr lang="en-US" sz="4000"/>
              <a:t>Purpose of Agreements in Research Context</a:t>
            </a:r>
          </a:p>
        </p:txBody>
      </p:sp>
      <p:sp>
        <p:nvSpPr>
          <p:cNvPr id="3" name="Content Placeholder 2">
            <a:extLst>
              <a:ext uri="{FF2B5EF4-FFF2-40B4-BE49-F238E27FC236}">
                <a16:creationId xmlns:a16="http://schemas.microsoft.com/office/drawing/2014/main" id="{68198204-65F6-C04F-9543-6ECEF54ED592}"/>
              </a:ext>
            </a:extLst>
          </p:cNvPr>
          <p:cNvSpPr>
            <a:spLocks noGrp="1"/>
          </p:cNvSpPr>
          <p:nvPr>
            <p:ph idx="1"/>
          </p:nvPr>
        </p:nvSpPr>
        <p:spPr>
          <a:xfrm>
            <a:off x="986374" y="825501"/>
            <a:ext cx="10435166" cy="4557371"/>
          </a:xfrm>
        </p:spPr>
        <p:txBody>
          <a:bodyPr/>
          <a:lstStyle/>
          <a:p>
            <a:pPr>
              <a:buFont typeface="Arial" panose="020B0604020202020204" pitchFamily="34" charset="0"/>
              <a:buChar char="•"/>
            </a:pPr>
            <a:r>
              <a:rPr lang="en-US" sz="2400" dirty="0">
                <a:solidFill>
                  <a:schemeClr val="tx1"/>
                </a:solidFill>
              </a:rPr>
              <a:t>To develop a contractual relationship with an outside party to facilitate research at Penn</a:t>
            </a:r>
          </a:p>
          <a:p>
            <a:pPr lvl="1"/>
            <a:r>
              <a:rPr lang="en-US" sz="2200" dirty="0">
                <a:solidFill>
                  <a:schemeClr val="tx1"/>
                </a:solidFill>
              </a:rPr>
              <a:t>Written understanding </a:t>
            </a:r>
          </a:p>
          <a:p>
            <a:pPr lvl="1"/>
            <a:r>
              <a:rPr lang="en-US" sz="2200" dirty="0">
                <a:solidFill>
                  <a:schemeClr val="tx1"/>
                </a:solidFill>
              </a:rPr>
              <a:t>Binding</a:t>
            </a:r>
          </a:p>
          <a:p>
            <a:pPr lvl="1"/>
            <a:r>
              <a:rPr lang="en-US" sz="2200" dirty="0">
                <a:solidFill>
                  <a:schemeClr val="tx1"/>
                </a:solidFill>
              </a:rPr>
              <a:t>Control for risk/ambiguity/misunderstandings </a:t>
            </a:r>
          </a:p>
          <a:p>
            <a:pPr marL="0" indent="0">
              <a:buNone/>
            </a:pPr>
            <a:endParaRPr lang="en-US" sz="2400" dirty="0">
              <a:solidFill>
                <a:schemeClr val="tx1"/>
              </a:solidFill>
            </a:endParaRPr>
          </a:p>
          <a:p>
            <a:pPr>
              <a:buFont typeface="Arial" panose="020B0604020202020204" pitchFamily="34" charset="0"/>
              <a:buChar char="•"/>
            </a:pPr>
            <a:r>
              <a:rPr lang="en-US" sz="2400" dirty="0">
                <a:solidFill>
                  <a:schemeClr val="tx1"/>
                </a:solidFill>
              </a:rPr>
              <a:t>Agreements facilitate:</a:t>
            </a:r>
          </a:p>
          <a:p>
            <a:pPr lvl="1"/>
            <a:r>
              <a:rPr lang="en-US" sz="2200" u="sng" dirty="0">
                <a:solidFill>
                  <a:schemeClr val="tx1"/>
                </a:solidFill>
              </a:rPr>
              <a:t>Funding</a:t>
            </a:r>
            <a:r>
              <a:rPr lang="en-US" sz="2200" dirty="0">
                <a:solidFill>
                  <a:schemeClr val="tx1"/>
                </a:solidFill>
              </a:rPr>
              <a:t> of research at Penn</a:t>
            </a:r>
          </a:p>
          <a:p>
            <a:pPr lvl="1"/>
            <a:r>
              <a:rPr lang="en-US" sz="2200" u="sng" dirty="0">
                <a:solidFill>
                  <a:schemeClr val="tx1"/>
                </a:solidFill>
              </a:rPr>
              <a:t>Transfer</a:t>
            </a:r>
            <a:r>
              <a:rPr lang="en-US" sz="2200" dirty="0">
                <a:solidFill>
                  <a:schemeClr val="tx1"/>
                </a:solidFill>
              </a:rPr>
              <a:t> of materials or data </a:t>
            </a:r>
          </a:p>
          <a:p>
            <a:pPr lvl="1"/>
            <a:r>
              <a:rPr lang="en-US" sz="2200" u="sng" dirty="0">
                <a:solidFill>
                  <a:schemeClr val="tx1"/>
                </a:solidFill>
              </a:rPr>
              <a:t>Collaboration</a:t>
            </a:r>
            <a:r>
              <a:rPr lang="en-US" sz="2200" dirty="0">
                <a:solidFill>
                  <a:schemeClr val="tx1"/>
                </a:solidFill>
              </a:rPr>
              <a:t> in research among two or more parties</a:t>
            </a:r>
          </a:p>
          <a:p>
            <a:pPr lvl="1"/>
            <a:r>
              <a:rPr lang="en-US" sz="2200" u="sng" dirty="0">
                <a:solidFill>
                  <a:schemeClr val="tx1"/>
                </a:solidFill>
              </a:rPr>
              <a:t>Commercial development</a:t>
            </a:r>
            <a:r>
              <a:rPr lang="en-US" sz="2200" dirty="0">
                <a:solidFill>
                  <a:schemeClr val="tx1"/>
                </a:solidFill>
              </a:rPr>
              <a:t> of a product/device/intervention invented at Penn </a:t>
            </a:r>
          </a:p>
        </p:txBody>
      </p:sp>
    </p:spTree>
    <p:extLst>
      <p:ext uri="{BB962C8B-B14F-4D97-AF65-F5344CB8AC3E}">
        <p14:creationId xmlns:p14="http://schemas.microsoft.com/office/powerpoint/2010/main" val="3761300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FCBD4-FE4C-43F3-ACA2-2D1B7AED552B}"/>
              </a:ext>
            </a:extLst>
          </p:cNvPr>
          <p:cNvSpPr>
            <a:spLocks noGrp="1"/>
          </p:cNvSpPr>
          <p:nvPr>
            <p:ph type="title"/>
          </p:nvPr>
        </p:nvSpPr>
        <p:spPr/>
        <p:txBody>
          <a:bodyPr>
            <a:normAutofit/>
          </a:bodyPr>
          <a:lstStyle/>
          <a:p>
            <a:r>
              <a:rPr lang="en-US" b="1">
                <a:latin typeface="+mn-lt"/>
              </a:rPr>
              <a:t>Typical Process for Corporate Sponsored CT at PSOM</a:t>
            </a:r>
          </a:p>
        </p:txBody>
      </p:sp>
      <p:sp>
        <p:nvSpPr>
          <p:cNvPr id="3" name="Content Placeholder 2">
            <a:extLst>
              <a:ext uri="{FF2B5EF4-FFF2-40B4-BE49-F238E27FC236}">
                <a16:creationId xmlns:a16="http://schemas.microsoft.com/office/drawing/2014/main" id="{B25B8018-7317-4B86-8D87-08F22FA95237}"/>
              </a:ext>
            </a:extLst>
          </p:cNvPr>
          <p:cNvSpPr>
            <a:spLocks noGrp="1"/>
          </p:cNvSpPr>
          <p:nvPr>
            <p:ph idx="1"/>
          </p:nvPr>
        </p:nvSpPr>
        <p:spPr>
          <a:xfrm>
            <a:off x="601146" y="1137722"/>
            <a:ext cx="10550307" cy="4929125"/>
          </a:xfrm>
        </p:spPr>
        <p:txBody>
          <a:bodyPr>
            <a:normAutofit/>
          </a:bodyPr>
          <a:lstStyle/>
          <a:p>
            <a:pPr lvl="1">
              <a:lnSpc>
                <a:spcPct val="120000"/>
              </a:lnSpc>
              <a:buFont typeface="Arial" panose="020B0604020202020204" pitchFamily="34" charset="0"/>
              <a:buChar char="•"/>
            </a:pPr>
            <a:r>
              <a:rPr lang="en-US" sz="2000" dirty="0"/>
              <a:t>Contact made by Sponsor to PI </a:t>
            </a:r>
          </a:p>
          <a:p>
            <a:pPr lvl="2">
              <a:lnSpc>
                <a:spcPct val="120000"/>
              </a:lnSpc>
              <a:buFont typeface="Arial" panose="020B0604020202020204" pitchFamily="34" charset="0"/>
              <a:buChar char="•"/>
            </a:pPr>
            <a:r>
              <a:rPr lang="en-US" sz="2000" dirty="0"/>
              <a:t>Sponsor-Derived Protocols;</a:t>
            </a:r>
          </a:p>
          <a:p>
            <a:pPr lvl="2">
              <a:lnSpc>
                <a:spcPct val="120000"/>
              </a:lnSpc>
              <a:buFont typeface="Arial" panose="020B0604020202020204" pitchFamily="34" charset="0"/>
              <a:buChar char="•"/>
            </a:pPr>
            <a:r>
              <a:rPr lang="en-US" sz="2000" dirty="0"/>
              <a:t>For Investigator-Initiated Trials, PI Sends Protocol to Sponsor After Sponsor Signs CDA</a:t>
            </a:r>
          </a:p>
          <a:p>
            <a:pPr lvl="1">
              <a:lnSpc>
                <a:spcPct val="120000"/>
              </a:lnSpc>
              <a:buFont typeface="Wingdings" pitchFamily="2" charset="2"/>
              <a:buChar char="ü"/>
            </a:pPr>
            <a:endParaRPr lang="en-US" sz="2000" dirty="0"/>
          </a:p>
          <a:p>
            <a:pPr lvl="1">
              <a:lnSpc>
                <a:spcPct val="120000"/>
              </a:lnSpc>
              <a:buFont typeface="Arial" panose="020B0604020202020204" pitchFamily="34" charset="0"/>
              <a:buChar char="•"/>
            </a:pPr>
            <a:r>
              <a:rPr lang="en-US" sz="2000" dirty="0"/>
              <a:t>If There is Mutual Interest between Sponsor and PI – Parallel Review</a:t>
            </a:r>
          </a:p>
          <a:p>
            <a:pPr lvl="2">
              <a:lnSpc>
                <a:spcPct val="120000"/>
              </a:lnSpc>
              <a:buFont typeface="Arial" panose="020B0604020202020204" pitchFamily="34" charset="0"/>
              <a:buChar char="•"/>
            </a:pPr>
            <a:r>
              <a:rPr lang="en-US" sz="2000" dirty="0"/>
              <a:t>Budget by OCR Finance</a:t>
            </a:r>
          </a:p>
          <a:p>
            <a:pPr lvl="2">
              <a:lnSpc>
                <a:spcPct val="120000"/>
              </a:lnSpc>
              <a:buFont typeface="Arial" panose="020B0604020202020204" pitchFamily="34" charset="0"/>
              <a:buChar char="•"/>
            </a:pPr>
            <a:r>
              <a:rPr lang="en-US" sz="2000" dirty="0"/>
              <a:t>IRB – funds provided in the Budget</a:t>
            </a:r>
          </a:p>
          <a:p>
            <a:pPr lvl="2">
              <a:lnSpc>
                <a:spcPct val="120000"/>
              </a:lnSpc>
              <a:buFont typeface="Arial" panose="020B0604020202020204" pitchFamily="34" charset="0"/>
              <a:buChar char="•"/>
            </a:pPr>
            <a:r>
              <a:rPr lang="en-US" sz="2000" dirty="0"/>
              <a:t>Contract Review by OCR Legal</a:t>
            </a:r>
          </a:p>
          <a:p>
            <a:pPr lvl="1">
              <a:lnSpc>
                <a:spcPct val="120000"/>
              </a:lnSpc>
              <a:buFont typeface="Wingdings" pitchFamily="2" charset="2"/>
              <a:buChar char="ü"/>
            </a:pPr>
            <a:endParaRPr lang="en-US" sz="2000" dirty="0"/>
          </a:p>
          <a:p>
            <a:pPr lvl="1">
              <a:lnSpc>
                <a:spcPct val="120000"/>
              </a:lnSpc>
              <a:buFont typeface="Arial" panose="020B0604020202020204" pitchFamily="34" charset="0"/>
              <a:buChar char="•"/>
            </a:pPr>
            <a:r>
              <a:rPr lang="en-US" sz="2000" dirty="0"/>
              <a:t>Trial Management by Sponsor or CRO</a:t>
            </a:r>
          </a:p>
          <a:p>
            <a:pPr lvl="1">
              <a:lnSpc>
                <a:spcPct val="120000"/>
              </a:lnSpc>
              <a:buFont typeface="Wingdings" pitchFamily="2" charset="2"/>
              <a:buChar char="ü"/>
            </a:pPr>
            <a:endParaRPr lang="en-US" sz="2000" dirty="0"/>
          </a:p>
          <a:p>
            <a:pPr lvl="1"/>
            <a:endParaRPr lang="en-US" dirty="0"/>
          </a:p>
        </p:txBody>
      </p:sp>
    </p:spTree>
    <p:extLst>
      <p:ext uri="{BB962C8B-B14F-4D97-AF65-F5344CB8AC3E}">
        <p14:creationId xmlns:p14="http://schemas.microsoft.com/office/powerpoint/2010/main" val="1248904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FCBD4-FE4C-43F3-ACA2-2D1B7AED552B}"/>
              </a:ext>
            </a:extLst>
          </p:cNvPr>
          <p:cNvSpPr>
            <a:spLocks noGrp="1"/>
          </p:cNvSpPr>
          <p:nvPr>
            <p:ph type="title"/>
          </p:nvPr>
        </p:nvSpPr>
        <p:spPr/>
        <p:txBody>
          <a:bodyPr>
            <a:normAutofit/>
          </a:bodyPr>
          <a:lstStyle/>
          <a:p>
            <a:pPr algn="ctr"/>
            <a:r>
              <a:rPr lang="en-US" b="1" dirty="0">
                <a:latin typeface="+mn-lt"/>
              </a:rPr>
              <a:t>Our Team</a:t>
            </a:r>
          </a:p>
        </p:txBody>
      </p:sp>
      <p:sp>
        <p:nvSpPr>
          <p:cNvPr id="3" name="Content Placeholder 2">
            <a:extLst>
              <a:ext uri="{FF2B5EF4-FFF2-40B4-BE49-F238E27FC236}">
                <a16:creationId xmlns:a16="http://schemas.microsoft.com/office/drawing/2014/main" id="{B25B8018-7317-4B86-8D87-08F22FA95237}"/>
              </a:ext>
            </a:extLst>
          </p:cNvPr>
          <p:cNvSpPr>
            <a:spLocks noGrp="1"/>
          </p:cNvSpPr>
          <p:nvPr>
            <p:ph idx="1"/>
          </p:nvPr>
        </p:nvSpPr>
        <p:spPr>
          <a:xfrm>
            <a:off x="601146" y="1137722"/>
            <a:ext cx="10550307" cy="4929125"/>
          </a:xfrm>
        </p:spPr>
        <p:txBody>
          <a:bodyPr>
            <a:normAutofit/>
          </a:bodyPr>
          <a:lstStyle/>
          <a:p>
            <a:pPr marL="357159" lvl="1" indent="0">
              <a:lnSpc>
                <a:spcPct val="120000"/>
              </a:lnSpc>
              <a:buNone/>
            </a:pPr>
            <a:endParaRPr lang="en-US" sz="2000" dirty="0"/>
          </a:p>
          <a:p>
            <a:pPr lvl="1"/>
            <a:endParaRPr lang="en-US" dirty="0"/>
          </a:p>
        </p:txBody>
      </p:sp>
      <p:pic>
        <p:nvPicPr>
          <p:cNvPr id="9" name="Picture 8" descr="Diagram&#10;&#10;Description automatically generated">
            <a:extLst>
              <a:ext uri="{FF2B5EF4-FFF2-40B4-BE49-F238E27FC236}">
                <a16:creationId xmlns:a16="http://schemas.microsoft.com/office/drawing/2014/main" id="{D21F4A89-6409-00FB-92D4-5DF8B692DC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0115" y="758522"/>
            <a:ext cx="11251769" cy="5308325"/>
          </a:xfrm>
          <a:prstGeom prst="rect">
            <a:avLst/>
          </a:prstGeom>
        </p:spPr>
      </p:pic>
    </p:spTree>
    <p:extLst>
      <p:ext uri="{BB962C8B-B14F-4D97-AF65-F5344CB8AC3E}">
        <p14:creationId xmlns:p14="http://schemas.microsoft.com/office/powerpoint/2010/main" val="41471784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34CD0-0B80-499B-20F3-96DF7ED82A34}"/>
              </a:ext>
            </a:extLst>
          </p:cNvPr>
          <p:cNvSpPr>
            <a:spLocks noGrp="1"/>
          </p:cNvSpPr>
          <p:nvPr>
            <p:ph type="title"/>
          </p:nvPr>
        </p:nvSpPr>
        <p:spPr>
          <a:xfrm>
            <a:off x="605373" y="512748"/>
            <a:ext cx="11360151" cy="145278"/>
          </a:xfrm>
        </p:spPr>
        <p:txBody>
          <a:bodyPr/>
          <a:lstStyle/>
          <a:p>
            <a:r>
              <a:rPr lang="en-US" sz="2000"/>
              <a:t>What can Investigators do to facilitate the contract and budget negotiation process:</a:t>
            </a:r>
          </a:p>
        </p:txBody>
      </p:sp>
      <p:sp>
        <p:nvSpPr>
          <p:cNvPr id="3" name="Content Placeholder 2">
            <a:extLst>
              <a:ext uri="{FF2B5EF4-FFF2-40B4-BE49-F238E27FC236}">
                <a16:creationId xmlns:a16="http://schemas.microsoft.com/office/drawing/2014/main" id="{3120372F-4B92-BE1B-C910-622585103910}"/>
              </a:ext>
            </a:extLst>
          </p:cNvPr>
          <p:cNvSpPr>
            <a:spLocks noGrp="1"/>
          </p:cNvSpPr>
          <p:nvPr>
            <p:ph idx="1"/>
          </p:nvPr>
        </p:nvSpPr>
        <p:spPr>
          <a:xfrm>
            <a:off x="986374" y="1042587"/>
            <a:ext cx="10435166" cy="5224220"/>
          </a:xfrm>
        </p:spPr>
        <p:txBody>
          <a:bodyPr/>
          <a:lstStyle/>
          <a:p>
            <a:pPr>
              <a:buFont typeface="Arial" panose="020B0604020202020204" pitchFamily="34" charset="0"/>
              <a:buChar char="•"/>
            </a:pPr>
            <a:r>
              <a:rPr lang="en-US" sz="2000" dirty="0">
                <a:latin typeface="Calibri" panose="020F0502020204030204" pitchFamily="34" charset="0"/>
                <a:cs typeface="Calibri" panose="020F0502020204030204" pitchFamily="34" charset="0"/>
              </a:rPr>
              <a:t>When you have sufficient reason to believe that a Corporate Sponsor is willing to provide support (exact amount need not be agreed upon) and that the Corporate Sponsor is ready to proceed with contract and budget negotiations in the near future:</a:t>
            </a:r>
          </a:p>
          <a:p>
            <a:pPr marL="742950" lvl="1" indent="-285750" eaLnBrk="1" fontAlgn="auto" hangingPunct="1">
              <a:spcBef>
                <a:spcPts val="2400"/>
              </a:spcBef>
              <a:spcAft>
                <a:spcPts val="0"/>
              </a:spcAft>
              <a:buFont typeface="Arial" panose="020B0604020202020204" pitchFamily="34" charset="0"/>
              <a:buChar char="•"/>
              <a:defRPr/>
            </a:pPr>
            <a:r>
              <a:rPr lang="en-US" sz="1800" dirty="0">
                <a:latin typeface="Calibri" panose="020F0502020204030204" pitchFamily="34" charset="0"/>
                <a:cs typeface="Calibri" panose="020F0502020204030204" pitchFamily="34" charset="0"/>
              </a:rPr>
              <a:t>For corporate sponsored contracts, use Parallel Review in </a:t>
            </a:r>
            <a:r>
              <a:rPr lang="en-US" sz="1800" dirty="0" err="1">
                <a:latin typeface="Calibri" panose="020F0502020204030204" pitchFamily="34" charset="0"/>
                <a:cs typeface="Calibri" panose="020F0502020204030204" pitchFamily="34" charset="0"/>
              </a:rPr>
              <a:t>PennEra</a:t>
            </a:r>
            <a:r>
              <a:rPr lang="en-US" sz="1800"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hlinkClick r:id="rId2"/>
              </a:rPr>
              <a:t>PennERA</a:t>
            </a:r>
            <a:r>
              <a:rPr lang="en-US" dirty="0">
                <a:latin typeface="Calibri" panose="020F0502020204030204" pitchFamily="34" charset="0"/>
                <a:cs typeface="Calibri" panose="020F0502020204030204" pitchFamily="34" charset="0"/>
                <a:hlinkClick r:id="rId2"/>
              </a:rPr>
              <a:t> – Office of Research Services | University of Pennsylvania (upenn.edu</a:t>
            </a:r>
            <a:r>
              <a:rPr lang="en-US" u="sng" dirty="0">
                <a:latin typeface="Calibri" panose="020F0502020204030204" pitchFamily="34" charset="0"/>
                <a:cs typeface="Calibri" panose="020F0502020204030204" pitchFamily="34" charset="0"/>
                <a:hlinkClick r:id="rId2"/>
              </a:rPr>
              <a:t>)</a:t>
            </a:r>
            <a:r>
              <a:rPr lang="en-US" u="sng" dirty="0">
                <a:latin typeface="Calibri" panose="020F0502020204030204" pitchFamily="34" charset="0"/>
                <a:cs typeface="Calibri" panose="020F0502020204030204" pitchFamily="34" charset="0"/>
              </a:rPr>
              <a:t>).</a:t>
            </a:r>
            <a:r>
              <a:rPr lang="en-US" dirty="0">
                <a:latin typeface="Calibri" panose="020F0502020204030204" pitchFamily="34" charset="0"/>
                <a:cs typeface="Calibri" panose="020F0502020204030204" pitchFamily="34" charset="0"/>
              </a:rPr>
              <a:t> </a:t>
            </a:r>
          </a:p>
          <a:p>
            <a:pPr marL="742950" lvl="1" indent="-285750" eaLnBrk="1" fontAlgn="auto" hangingPunct="1">
              <a:spcBef>
                <a:spcPts val="2400"/>
              </a:spcBef>
              <a:spcAft>
                <a:spcPts val="0"/>
              </a:spcAft>
              <a:buFont typeface="Arial" panose="020B0604020202020204" pitchFamily="34" charset="0"/>
              <a:buChar char="•"/>
              <a:defRPr/>
            </a:pPr>
            <a:r>
              <a:rPr lang="en-US" sz="1800" dirty="0">
                <a:latin typeface="Calibri" panose="020F0502020204030204" pitchFamily="34" charset="0"/>
                <a:cs typeface="Calibri" panose="020F0502020204030204" pitchFamily="34" charset="0"/>
              </a:rPr>
              <a:t>For non-monetary agreements use RIS </a:t>
            </a:r>
            <a:r>
              <a:rPr lang="en-US" dirty="0">
                <a:solidFill>
                  <a:schemeClr val="tx1"/>
                </a:solidFill>
                <a:latin typeface="Calibri" panose="020F0502020204030204" pitchFamily="34" charset="0"/>
                <a:cs typeface="Calibri" panose="020F0502020204030204" pitchFamily="34" charset="0"/>
              </a:rPr>
              <a:t>(</a:t>
            </a:r>
            <a:r>
              <a:rPr lang="en-US" sz="1800" u="sng" dirty="0">
                <a:solidFill>
                  <a:srgbClr val="44546A"/>
                </a:solidFill>
                <a:effectLst/>
                <a:latin typeface="Calibri" panose="020F0502020204030204" pitchFamily="34" charset="0"/>
                <a:ea typeface="Calibri" panose="020F0502020204030204" pitchFamily="34" charset="0"/>
                <a:cs typeface="Calibri" panose="020F0502020204030204" pitchFamily="34" charset="0"/>
                <a:hlinkClick r:id="rId3"/>
              </a:rPr>
              <a:t>http://bit.ly/sJezea</a:t>
            </a:r>
            <a:r>
              <a:rPr lang="en-US" sz="1800" dirty="0">
                <a:solidFill>
                  <a:srgbClr val="44546A"/>
                </a:solidFill>
                <a:effectLst/>
                <a:latin typeface="Calibri" panose="020F0502020204030204" pitchFamily="34" charset="0"/>
                <a:ea typeface="Calibri" panose="020F0502020204030204" pitchFamily="34" charset="0"/>
                <a:cs typeface="Calibri" panose="020F0502020204030204" pitchFamily="34" charset="0"/>
              </a:rPr>
              <a:t>).</a:t>
            </a:r>
            <a:endParaRPr lang="en-US" sz="1800" dirty="0">
              <a:latin typeface="Calibri" panose="020F0502020204030204" pitchFamily="34" charset="0"/>
              <a:cs typeface="Calibri" panose="020F0502020204030204" pitchFamily="34" charset="0"/>
            </a:endParaRPr>
          </a:p>
          <a:p>
            <a:pPr marL="742950" lvl="1" indent="-285750" fontAlgn="auto">
              <a:spcBef>
                <a:spcPts val="2400"/>
              </a:spcBef>
              <a:spcAft>
                <a:spcPts val="0"/>
              </a:spcAft>
              <a:defRPr/>
            </a:pPr>
            <a:r>
              <a:rPr lang="en-US" sz="1800" dirty="0">
                <a:latin typeface="Calibri" panose="020F0502020204030204" pitchFamily="34" charset="0"/>
                <a:cs typeface="Calibri" panose="020F0502020204030204" pitchFamily="34" charset="0"/>
              </a:rPr>
              <a:t>As noted in the parallel review instructions, you must send a notice to the mailbox (</a:t>
            </a:r>
            <a:r>
              <a:rPr lang="en-US"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4"/>
              </a:rPr>
              <a:t>OCRLegalServices@pennmedicine.upenn.edu</a:t>
            </a:r>
            <a:r>
              <a:rPr lang="en-US" sz="1800" u="sng" dirty="0">
                <a:latin typeface="Calibri" panose="020F0502020204030204" pitchFamily="34" charset="0"/>
                <a:ea typeface="Calibri" panose="020F0502020204030204" pitchFamily="34" charset="0"/>
                <a:cs typeface="Calibri" panose="020F0502020204030204" pitchFamily="34" charset="0"/>
              </a:rPr>
              <a:t>)</a:t>
            </a:r>
            <a:r>
              <a:rPr lang="en-US" sz="1800" dirty="0">
                <a:latin typeface="Calibri" panose="020F0502020204030204" pitchFamily="34" charset="0"/>
                <a:ea typeface="Calibri" panose="020F0502020204030204" pitchFamily="34" charset="0"/>
                <a:cs typeface="Calibri" panose="020F0502020204030204" pitchFamily="34" charset="0"/>
              </a:rPr>
              <a:t> </a:t>
            </a:r>
            <a:r>
              <a:rPr lang="en-US" sz="1800" dirty="0">
                <a:latin typeface="Calibri" panose="020F0502020204030204" pitchFamily="34" charset="0"/>
                <a:cs typeface="Calibri" panose="020F0502020204030204" pitchFamily="34" charset="0"/>
              </a:rPr>
              <a:t>at the time of submission of parallel review request.  You will receive a notice when the matter is assigned.</a:t>
            </a:r>
          </a:p>
          <a:p>
            <a:pPr marL="742950" lvl="1" indent="-285750" fontAlgn="auto">
              <a:spcBef>
                <a:spcPts val="2400"/>
              </a:spcBef>
              <a:spcAft>
                <a:spcPts val="0"/>
              </a:spcAft>
              <a:defRPr/>
            </a:pPr>
            <a:r>
              <a:rPr lang="en-US" sz="1800" dirty="0">
                <a:latin typeface="Calibri" panose="020F0502020204030204" pitchFamily="34" charset="0"/>
                <a:cs typeface="Calibri" panose="020F0502020204030204" pitchFamily="34" charset="0"/>
              </a:rPr>
              <a:t>Provide a template from Sponsor or an email from the Sponsor’s contract professional stating that they are willing to use Penn’s template.</a:t>
            </a:r>
          </a:p>
          <a:p>
            <a:pPr lvl="1"/>
            <a:endParaRPr lang="en-US" dirty="0"/>
          </a:p>
          <a:p>
            <a:pPr lvl="1"/>
            <a:endParaRPr lang="en-US" dirty="0"/>
          </a:p>
        </p:txBody>
      </p:sp>
    </p:spTree>
    <p:extLst>
      <p:ext uri="{BB962C8B-B14F-4D97-AF65-F5344CB8AC3E}">
        <p14:creationId xmlns:p14="http://schemas.microsoft.com/office/powerpoint/2010/main" val="4899479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4A8A5-AC75-11DA-653F-EC811D5B7746}"/>
              </a:ext>
            </a:extLst>
          </p:cNvPr>
          <p:cNvSpPr>
            <a:spLocks noGrp="1"/>
          </p:cNvSpPr>
          <p:nvPr>
            <p:ph type="title"/>
          </p:nvPr>
        </p:nvSpPr>
        <p:spPr/>
        <p:txBody>
          <a:bodyPr/>
          <a:lstStyle/>
          <a:p>
            <a:pPr algn="ctr"/>
            <a:r>
              <a:rPr lang="en-US" sz="2800"/>
              <a:t>Other Research-Related Agreement Submission</a:t>
            </a:r>
          </a:p>
        </p:txBody>
      </p:sp>
      <p:sp>
        <p:nvSpPr>
          <p:cNvPr id="3" name="Content Placeholder 2">
            <a:extLst>
              <a:ext uri="{FF2B5EF4-FFF2-40B4-BE49-F238E27FC236}">
                <a16:creationId xmlns:a16="http://schemas.microsoft.com/office/drawing/2014/main" id="{BAE3933E-BFE4-B58A-AC3B-45800671EB1B}"/>
              </a:ext>
            </a:extLst>
          </p:cNvPr>
          <p:cNvSpPr>
            <a:spLocks noGrp="1"/>
          </p:cNvSpPr>
          <p:nvPr>
            <p:ph idx="1"/>
          </p:nvPr>
        </p:nvSpPr>
        <p:spPr>
          <a:xfrm>
            <a:off x="278969" y="825502"/>
            <a:ext cx="11631478" cy="5127143"/>
          </a:xfrm>
        </p:spPr>
        <p:txBody>
          <a:bodyPr/>
          <a:lstStyle/>
          <a:p>
            <a:pPr marR="0">
              <a:lnSpc>
                <a:spcPct val="107000"/>
              </a:lnSpc>
              <a:spcBef>
                <a:spcPts val="0"/>
              </a:spcBef>
              <a:spcAft>
                <a:spcPts val="800"/>
              </a:spcAft>
              <a:buFont typeface="Arial" panose="020B0604020202020204" pitchFamily="34" charset="0"/>
              <a:buChar char="•"/>
            </a:pPr>
            <a:r>
              <a:rPr lang="en-US" sz="1800" b="0" dirty="0">
                <a:effectLst/>
                <a:latin typeface="Calibri" panose="020F0502020204030204" pitchFamily="34" charset="0"/>
                <a:ea typeface="Calibri" panose="020F0502020204030204" pitchFamily="34" charset="0"/>
                <a:cs typeface="Times New Roman" panose="02020603050405020304" pitchFamily="18" charset="0"/>
              </a:rPr>
              <a:t>All non-monetary/material transfer agreements, subawards and fee-for-service agreements should be submitted via the Research Inventory System (RIS): </a:t>
            </a:r>
            <a:r>
              <a:rPr lang="en-US" sz="1800" b="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https://researchservices.upenn.edu/systems/research-inventory-system/</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a:t>
            </a:r>
          </a:p>
          <a:p>
            <a:pPr marR="0">
              <a:lnSpc>
                <a:spcPct val="107000"/>
              </a:lnSpc>
              <a:spcBef>
                <a:spcPts val="0"/>
              </a:spcBef>
              <a:spcAft>
                <a:spcPts val="800"/>
              </a:spcAft>
              <a:buFont typeface="Arial" panose="020B0604020202020204" pitchFamily="34" charset="0"/>
              <a:buChar char="•"/>
            </a:pPr>
            <a:r>
              <a:rPr lang="en-US" sz="1800" b="0" dirty="0">
                <a:effectLst/>
                <a:latin typeface="Calibri" panose="020F0502020204030204" pitchFamily="34" charset="0"/>
                <a:ea typeface="Calibri" panose="020F0502020204030204" pitchFamily="34" charset="0"/>
                <a:cs typeface="Times New Roman" panose="02020603050405020304" pitchFamily="18" charset="0"/>
              </a:rPr>
              <a:t>RIS is a Penn electronic system for requesting and managing </a:t>
            </a:r>
            <a:r>
              <a:rPr lang="en-US" sz="18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research-related agreements that are not associated with incoming funding</a:t>
            </a:r>
            <a:r>
              <a:rPr lang="en-US" sz="1800" b="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 </a:t>
            </a:r>
            <a:r>
              <a:rPr lang="en-US" sz="1800" b="0" dirty="0">
                <a:effectLst/>
                <a:latin typeface="Calibri" panose="020F0502020204030204" pitchFamily="34" charset="0"/>
                <a:ea typeface="Calibri" panose="020F0502020204030204" pitchFamily="34" charset="0"/>
                <a:cs typeface="Times New Roman" panose="02020603050405020304" pitchFamily="18" charset="0"/>
              </a:rPr>
              <a:t>through three distinct modules: (1) Material Transfer Agreement and Non-monetary Agreement (MTA/NMA), (2) Subawards, and (3) Fee for Service.</a:t>
            </a:r>
          </a:p>
          <a:p>
            <a:pPr marL="0" marR="0" indent="0">
              <a:lnSpc>
                <a:spcPct val="107000"/>
              </a:lnSpc>
              <a:spcBef>
                <a:spcPts val="0"/>
              </a:spcBef>
              <a:spcAft>
                <a:spcPts val="800"/>
              </a:spcAft>
              <a:buNone/>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0" dirty="0">
                <a:latin typeface="Calibri" panose="020F0502020204030204" pitchFamily="34" charset="0"/>
                <a:ea typeface="Calibri" panose="020F0502020204030204" pitchFamily="34" charset="0"/>
                <a:cs typeface="Times New Roman" panose="02020603050405020304" pitchFamily="18" charset="0"/>
              </a:rPr>
              <a:t>Who Do I Contact?</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R="0">
              <a:lnSpc>
                <a:spcPct val="107000"/>
              </a:lnSpc>
              <a:spcBef>
                <a:spcPts val="0"/>
              </a:spcBef>
              <a:spcAft>
                <a:spcPts val="800"/>
              </a:spcAft>
              <a:buFont typeface="Arial" panose="020B0604020202020204" pitchFamily="34" charset="0"/>
              <a:buChar char="•"/>
            </a:pPr>
            <a:r>
              <a:rPr lang="en-US" sz="1800" b="0" dirty="0">
                <a:latin typeface="Calibri" panose="020F0502020204030204" pitchFamily="34" charset="0"/>
                <a:ea typeface="Calibri" panose="020F0502020204030204" pitchFamily="34" charset="0"/>
                <a:cs typeface="Times New Roman" panose="02020603050405020304" pitchFamily="18" charset="0"/>
              </a:rPr>
              <a:t>Q</a:t>
            </a:r>
            <a:r>
              <a:rPr lang="en-US" sz="1800" b="0" dirty="0">
                <a:effectLst/>
                <a:latin typeface="Calibri" panose="020F0502020204030204" pitchFamily="34" charset="0"/>
                <a:ea typeface="Calibri" panose="020F0502020204030204" pitchFamily="34" charset="0"/>
                <a:cs typeface="Times New Roman" panose="02020603050405020304" pitchFamily="18" charset="0"/>
              </a:rPr>
              <a:t>uestions regarding </a:t>
            </a:r>
            <a:r>
              <a:rPr lang="en-US" sz="1800" dirty="0">
                <a:effectLst/>
                <a:latin typeface="Calibri" panose="020F0502020204030204" pitchFamily="34" charset="0"/>
                <a:ea typeface="Calibri" panose="020F0502020204030204" pitchFamily="34" charset="0"/>
                <a:cs typeface="Times New Roman" panose="02020603050405020304" pitchFamily="18" charset="0"/>
              </a:rPr>
              <a:t>corporate-funded clinical trial/research</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contact the OCR Legal Services at </a:t>
            </a:r>
            <a:r>
              <a:rPr lang="en-US" sz="1800" b="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OCRLegalServices@pennmedicine.upenn.edu</a:t>
            </a:r>
            <a:r>
              <a:rPr lang="en-US" sz="1800" b="0" dirty="0">
                <a:latin typeface="Calibri" panose="020F0502020204030204" pitchFamily="34" charset="0"/>
                <a:ea typeface="Calibri" panose="020F0502020204030204" pitchFamily="34" charset="0"/>
                <a:cs typeface="Times New Roman" panose="02020603050405020304" pitchFamily="18" charset="0"/>
              </a:rPr>
              <a:t>.</a:t>
            </a:r>
          </a:p>
          <a:p>
            <a:pPr marR="0">
              <a:lnSpc>
                <a:spcPct val="107000"/>
              </a:lnSpc>
              <a:spcBef>
                <a:spcPts val="0"/>
              </a:spcBef>
              <a:spcAft>
                <a:spcPts val="800"/>
              </a:spcAft>
              <a:buFont typeface="Arial" panose="020B0604020202020204" pitchFamily="34" charset="0"/>
              <a:buChar char="•"/>
            </a:pPr>
            <a:r>
              <a:rPr lang="en-US" sz="1800" b="0" dirty="0">
                <a:effectLst/>
                <a:latin typeface="Calibri" panose="020F0502020204030204" pitchFamily="34" charset="0"/>
                <a:ea typeface="Calibri" panose="020F0502020204030204" pitchFamily="34" charset="0"/>
                <a:cs typeface="Times New Roman" panose="02020603050405020304" pitchFamily="18" charset="0"/>
              </a:rPr>
              <a:t>Questions re</a:t>
            </a:r>
            <a:r>
              <a:rPr lang="en-US" sz="1800" b="0" dirty="0">
                <a:latin typeface="Calibri" panose="020F0502020204030204" pitchFamily="34" charset="0"/>
                <a:ea typeface="Calibri" panose="020F0502020204030204" pitchFamily="34" charset="0"/>
                <a:cs typeface="Times New Roman" panose="02020603050405020304" pitchFamily="18" charset="0"/>
              </a:rPr>
              <a:t>garding </a:t>
            </a:r>
            <a:r>
              <a:rPr lang="en-US" sz="1800" dirty="0">
                <a:latin typeface="Calibri" panose="020F0502020204030204" pitchFamily="34" charset="0"/>
                <a:ea typeface="Calibri" panose="020F0502020204030204" pitchFamily="34" charset="0"/>
                <a:cs typeface="Times New Roman" panose="02020603050405020304" pitchFamily="18" charset="0"/>
              </a:rPr>
              <a:t>industry sponsored</a:t>
            </a:r>
            <a:r>
              <a:rPr lang="en-US" sz="1800" b="0" dirty="0">
                <a:latin typeface="Calibri" panose="020F0502020204030204" pitchFamily="34" charset="0"/>
                <a:ea typeface="Calibri" panose="020F0502020204030204" pitchFamily="34" charset="0"/>
                <a:cs typeface="Times New Roman" panose="02020603050405020304" pitchFamily="18" charset="0"/>
              </a:rPr>
              <a:t> activity, contact </a:t>
            </a:r>
            <a:r>
              <a:rPr lang="en-US" sz="1800" b="0" dirty="0">
                <a:effectLst/>
                <a:latin typeface="Calibri" panose="020F0502020204030204" pitchFamily="34" charset="0"/>
                <a:ea typeface="Calibri" panose="020F0502020204030204" pitchFamily="34" charset="0"/>
                <a:cs typeface="Times New Roman" panose="02020603050405020304" pitchFamily="18" charset="0"/>
              </a:rPr>
              <a:t>The Penn Center for Innovation (PCI) at </a:t>
            </a:r>
            <a:r>
              <a:rPr lang="en-US" sz="1800" b="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corpcont@pci.upenn.edu</a:t>
            </a:r>
            <a:r>
              <a:rPr lang="en-US" sz="1800" b="0" dirty="0">
                <a:solidFill>
                  <a:srgbClr val="0563C1"/>
                </a:solidFill>
                <a:latin typeface="Calibri" panose="020F0502020204030204" pitchFamily="34" charset="0"/>
                <a:ea typeface="Calibri" panose="020F0502020204030204" pitchFamily="34" charset="0"/>
                <a:cs typeface="Times New Roman" panose="02020603050405020304" pitchFamily="18" charset="0"/>
              </a:rPr>
              <a:t>.</a:t>
            </a:r>
          </a:p>
          <a:p>
            <a:pPr marR="0">
              <a:lnSpc>
                <a:spcPct val="107000"/>
              </a:lnSpc>
              <a:spcBef>
                <a:spcPts val="0"/>
              </a:spcBef>
              <a:spcAft>
                <a:spcPts val="800"/>
              </a:spcAft>
              <a:buFont typeface="Arial" panose="020B0604020202020204" pitchFamily="34" charset="0"/>
              <a:buChar char="•"/>
            </a:pPr>
            <a:r>
              <a:rPr lang="en-US" sz="1800" b="0" dirty="0">
                <a:latin typeface="Calibri" panose="020F0502020204030204" pitchFamily="34" charset="0"/>
                <a:ea typeface="Calibri" panose="020F0502020204030204" pitchFamily="34" charset="0"/>
                <a:cs typeface="Times New Roman" panose="02020603050405020304" pitchFamily="18" charset="0"/>
              </a:rPr>
              <a:t>Questions regarding activities related to a </a:t>
            </a:r>
            <a:r>
              <a:rPr lang="en-US" sz="1800" dirty="0">
                <a:latin typeface="Calibri" panose="020F0502020204030204" pitchFamily="34" charset="0"/>
                <a:ea typeface="Calibri" panose="020F0502020204030204" pitchFamily="34" charset="0"/>
                <a:cs typeface="Times New Roman" panose="02020603050405020304" pitchFamily="18" charset="0"/>
              </a:rPr>
              <a:t>government agency or a non-profit entity</a:t>
            </a:r>
            <a:r>
              <a:rPr lang="en-US" sz="1800" b="0" dirty="0">
                <a:latin typeface="Calibri" panose="020F0502020204030204" pitchFamily="34" charset="0"/>
                <a:ea typeface="Calibri" panose="020F0502020204030204" pitchFamily="34" charset="0"/>
                <a:cs typeface="Times New Roman" panose="02020603050405020304" pitchFamily="18" charset="0"/>
              </a:rPr>
              <a:t>, contact </a:t>
            </a:r>
            <a:r>
              <a:rPr lang="en-US" sz="1800" b="0" dirty="0">
                <a:effectLst/>
                <a:latin typeface="Calibri" panose="020F0502020204030204" pitchFamily="34" charset="0"/>
                <a:ea typeface="Calibri" panose="020F0502020204030204" pitchFamily="34" charset="0"/>
                <a:cs typeface="Times New Roman" panose="02020603050405020304" pitchFamily="18" charset="0"/>
              </a:rPr>
              <a:t>the Office of Research Services (ORS) at </a:t>
            </a:r>
            <a:r>
              <a:rPr lang="en-US" sz="1800" b="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5"/>
              </a:rPr>
              <a:t>pennaors@lists.upenn.edu</a:t>
            </a:r>
            <a:r>
              <a:rPr lang="en-US" sz="1800" b="0" dirty="0">
                <a:effectLst/>
                <a:latin typeface="Calibri" panose="020F0502020204030204" pitchFamily="34"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241343437"/>
      </p:ext>
    </p:extLst>
  </p:cSld>
  <p:clrMapOvr>
    <a:masterClrMapping/>
  </p:clrMapOvr>
</p:sld>
</file>

<file path=ppt/theme/theme1.xml><?xml version="1.0" encoding="utf-8"?>
<a:theme xmlns:a="http://schemas.openxmlformats.org/drawingml/2006/main" name="Penn Theme">
  <a:themeElements>
    <a:clrScheme name="Penn Medicine Template 2009 10">
      <a:dk1>
        <a:srgbClr val="000000"/>
      </a:dk1>
      <a:lt1>
        <a:srgbClr val="FFFFFF"/>
      </a:lt1>
      <a:dk2>
        <a:srgbClr val="800000"/>
      </a:dk2>
      <a:lt2>
        <a:srgbClr val="C0C0C0"/>
      </a:lt2>
      <a:accent1>
        <a:srgbClr val="0099E6"/>
      </a:accent1>
      <a:accent2>
        <a:srgbClr val="F6C700"/>
      </a:accent2>
      <a:accent3>
        <a:srgbClr val="FFFFFF"/>
      </a:accent3>
      <a:accent4>
        <a:srgbClr val="000000"/>
      </a:accent4>
      <a:accent5>
        <a:srgbClr val="AACAF0"/>
      </a:accent5>
      <a:accent6>
        <a:srgbClr val="DFB400"/>
      </a:accent6>
      <a:hlink>
        <a:srgbClr val="003399"/>
      </a:hlink>
      <a:folHlink>
        <a:srgbClr val="6600CC"/>
      </a:folHlink>
    </a:clrScheme>
    <a:fontScheme name="Penn Medicine Template 2009">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2"/>
            </a:solidFill>
            <a:effectLst/>
            <a:latin typeface="Arial"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2"/>
            </a:solidFill>
            <a:effectLst/>
            <a:latin typeface="Arial" pitchFamily="34" charset="0"/>
          </a:defRPr>
        </a:defPPr>
      </a:lstStyle>
    </a:lnDef>
  </a:objectDefaults>
  <a:extraClrSchemeLst>
    <a:extraClrScheme>
      <a:clrScheme name="Penn Medicine Template 2009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enn Medicine Template 2009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Penn Medicine Template 2009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enn Medicine Template 2009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enn Medicine Template 2009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enn Medicine Template 2009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Penn Medicine Template 2009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Penn Medicine Template 2009 8">
        <a:dk1>
          <a:srgbClr val="4A85FA"/>
        </a:dk1>
        <a:lt1>
          <a:srgbClr val="FFFFFF"/>
        </a:lt1>
        <a:dk2>
          <a:srgbClr val="001D3A"/>
        </a:dk2>
        <a:lt2>
          <a:srgbClr val="003366"/>
        </a:lt2>
        <a:accent1>
          <a:srgbClr val="A66E5A"/>
        </a:accent1>
        <a:accent2>
          <a:srgbClr val="BA003E"/>
        </a:accent2>
        <a:accent3>
          <a:srgbClr val="AAABAE"/>
        </a:accent3>
        <a:accent4>
          <a:srgbClr val="DADADA"/>
        </a:accent4>
        <a:accent5>
          <a:srgbClr val="D0BAB5"/>
        </a:accent5>
        <a:accent6>
          <a:srgbClr val="A80037"/>
        </a:accent6>
        <a:hlink>
          <a:srgbClr val="666633"/>
        </a:hlink>
        <a:folHlink>
          <a:srgbClr val="FEC420"/>
        </a:folHlink>
      </a:clrScheme>
      <a:clrMap bg1="dk2" tx1="lt1" bg2="dk1" tx2="lt2" accent1="accent1" accent2="accent2" accent3="accent3" accent4="accent4" accent5="accent5" accent6="accent6" hlink="hlink" folHlink="folHlink"/>
    </a:extraClrScheme>
    <a:extraClrScheme>
      <a:clrScheme name="Penn Medicine Template 2009 9">
        <a:dk1>
          <a:srgbClr val="000000"/>
        </a:dk1>
        <a:lt1>
          <a:srgbClr val="FFFFFF"/>
        </a:lt1>
        <a:dk2>
          <a:srgbClr val="A20000"/>
        </a:dk2>
        <a:lt2>
          <a:srgbClr val="C0C0C0"/>
        </a:lt2>
        <a:accent1>
          <a:srgbClr val="0099E6"/>
        </a:accent1>
        <a:accent2>
          <a:srgbClr val="F6C700"/>
        </a:accent2>
        <a:accent3>
          <a:srgbClr val="FFFFFF"/>
        </a:accent3>
        <a:accent4>
          <a:srgbClr val="000000"/>
        </a:accent4>
        <a:accent5>
          <a:srgbClr val="AACAF0"/>
        </a:accent5>
        <a:accent6>
          <a:srgbClr val="DFB400"/>
        </a:accent6>
        <a:hlink>
          <a:srgbClr val="003399"/>
        </a:hlink>
        <a:folHlink>
          <a:srgbClr val="6600CC"/>
        </a:folHlink>
      </a:clrScheme>
      <a:clrMap bg1="lt1" tx1="dk1" bg2="lt2" tx2="dk2" accent1="accent1" accent2="accent2" accent3="accent3" accent4="accent4" accent5="accent5" accent6="accent6" hlink="hlink" folHlink="folHlink"/>
    </a:extraClrScheme>
    <a:extraClrScheme>
      <a:clrScheme name="Penn Medicine Template 2009 10">
        <a:dk1>
          <a:srgbClr val="000000"/>
        </a:dk1>
        <a:lt1>
          <a:srgbClr val="FFFFFF"/>
        </a:lt1>
        <a:dk2>
          <a:srgbClr val="800000"/>
        </a:dk2>
        <a:lt2>
          <a:srgbClr val="C0C0C0"/>
        </a:lt2>
        <a:accent1>
          <a:srgbClr val="0099E6"/>
        </a:accent1>
        <a:accent2>
          <a:srgbClr val="F6C700"/>
        </a:accent2>
        <a:accent3>
          <a:srgbClr val="FFFFFF"/>
        </a:accent3>
        <a:accent4>
          <a:srgbClr val="000000"/>
        </a:accent4>
        <a:accent5>
          <a:srgbClr val="AACAF0"/>
        </a:accent5>
        <a:accent6>
          <a:srgbClr val="DFB400"/>
        </a:accent6>
        <a:hlink>
          <a:srgbClr val="003399"/>
        </a:hlink>
        <a:folHlink>
          <a:srgbClr val="6600C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enn Theme" id="{869E9960-4292-4420-8BA1-97799205BFA0}" vid="{5A7E0201-A497-41AB-9FAC-08839A8D28F0}"/>
    </a:ext>
  </a:extLst>
</a:theme>
</file>

<file path=ppt/theme/theme2.xml><?xml version="1.0" encoding="utf-8"?>
<a:theme xmlns:a="http://schemas.openxmlformats.org/drawingml/2006/main" name="1_Penn Medicine Template 2009">
  <a:themeElements>
    <a:clrScheme name="Penn Medicine Template 2009 10">
      <a:dk1>
        <a:srgbClr val="000000"/>
      </a:dk1>
      <a:lt1>
        <a:srgbClr val="FFFFFF"/>
      </a:lt1>
      <a:dk2>
        <a:srgbClr val="800000"/>
      </a:dk2>
      <a:lt2>
        <a:srgbClr val="C0C0C0"/>
      </a:lt2>
      <a:accent1>
        <a:srgbClr val="0099E6"/>
      </a:accent1>
      <a:accent2>
        <a:srgbClr val="F6C700"/>
      </a:accent2>
      <a:accent3>
        <a:srgbClr val="FFFFFF"/>
      </a:accent3>
      <a:accent4>
        <a:srgbClr val="000000"/>
      </a:accent4>
      <a:accent5>
        <a:srgbClr val="AACAF0"/>
      </a:accent5>
      <a:accent6>
        <a:srgbClr val="DFB400"/>
      </a:accent6>
      <a:hlink>
        <a:srgbClr val="003399"/>
      </a:hlink>
      <a:folHlink>
        <a:srgbClr val="6600CC"/>
      </a:folHlink>
    </a:clrScheme>
    <a:fontScheme name="Penn Medicine Template 2009">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2"/>
            </a:solidFill>
            <a:effectLst/>
            <a:latin typeface="Arial"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2"/>
            </a:solidFill>
            <a:effectLst/>
            <a:latin typeface="Arial" pitchFamily="34" charset="0"/>
          </a:defRPr>
        </a:defPPr>
      </a:lstStyle>
    </a:lnDef>
  </a:objectDefaults>
  <a:extraClrSchemeLst>
    <a:extraClrScheme>
      <a:clrScheme name="Penn Medicine Template 2009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enn Medicine Template 2009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Penn Medicine Template 2009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enn Medicine Template 2009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enn Medicine Template 2009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enn Medicine Template 2009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Penn Medicine Template 2009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Penn Medicine Template 2009 8">
        <a:dk1>
          <a:srgbClr val="4A85FA"/>
        </a:dk1>
        <a:lt1>
          <a:srgbClr val="FFFFFF"/>
        </a:lt1>
        <a:dk2>
          <a:srgbClr val="001D3A"/>
        </a:dk2>
        <a:lt2>
          <a:srgbClr val="003366"/>
        </a:lt2>
        <a:accent1>
          <a:srgbClr val="A66E5A"/>
        </a:accent1>
        <a:accent2>
          <a:srgbClr val="BA003E"/>
        </a:accent2>
        <a:accent3>
          <a:srgbClr val="AAABAE"/>
        </a:accent3>
        <a:accent4>
          <a:srgbClr val="DADADA"/>
        </a:accent4>
        <a:accent5>
          <a:srgbClr val="D0BAB5"/>
        </a:accent5>
        <a:accent6>
          <a:srgbClr val="A80037"/>
        </a:accent6>
        <a:hlink>
          <a:srgbClr val="666633"/>
        </a:hlink>
        <a:folHlink>
          <a:srgbClr val="FEC420"/>
        </a:folHlink>
      </a:clrScheme>
      <a:clrMap bg1="dk2" tx1="lt1" bg2="dk1" tx2="lt2" accent1="accent1" accent2="accent2" accent3="accent3" accent4="accent4" accent5="accent5" accent6="accent6" hlink="hlink" folHlink="folHlink"/>
    </a:extraClrScheme>
    <a:extraClrScheme>
      <a:clrScheme name="Penn Medicine Template 2009 9">
        <a:dk1>
          <a:srgbClr val="000000"/>
        </a:dk1>
        <a:lt1>
          <a:srgbClr val="FFFFFF"/>
        </a:lt1>
        <a:dk2>
          <a:srgbClr val="A20000"/>
        </a:dk2>
        <a:lt2>
          <a:srgbClr val="C0C0C0"/>
        </a:lt2>
        <a:accent1>
          <a:srgbClr val="0099E6"/>
        </a:accent1>
        <a:accent2>
          <a:srgbClr val="F6C700"/>
        </a:accent2>
        <a:accent3>
          <a:srgbClr val="FFFFFF"/>
        </a:accent3>
        <a:accent4>
          <a:srgbClr val="000000"/>
        </a:accent4>
        <a:accent5>
          <a:srgbClr val="AACAF0"/>
        </a:accent5>
        <a:accent6>
          <a:srgbClr val="DFB400"/>
        </a:accent6>
        <a:hlink>
          <a:srgbClr val="003399"/>
        </a:hlink>
        <a:folHlink>
          <a:srgbClr val="6600CC"/>
        </a:folHlink>
      </a:clrScheme>
      <a:clrMap bg1="lt1" tx1="dk1" bg2="lt2" tx2="dk2" accent1="accent1" accent2="accent2" accent3="accent3" accent4="accent4" accent5="accent5" accent6="accent6" hlink="hlink" folHlink="folHlink"/>
    </a:extraClrScheme>
    <a:extraClrScheme>
      <a:clrScheme name="Penn Medicine Template 2009 10">
        <a:dk1>
          <a:srgbClr val="000000"/>
        </a:dk1>
        <a:lt1>
          <a:srgbClr val="FFFFFF"/>
        </a:lt1>
        <a:dk2>
          <a:srgbClr val="800000"/>
        </a:dk2>
        <a:lt2>
          <a:srgbClr val="C0C0C0"/>
        </a:lt2>
        <a:accent1>
          <a:srgbClr val="0099E6"/>
        </a:accent1>
        <a:accent2>
          <a:srgbClr val="F6C700"/>
        </a:accent2>
        <a:accent3>
          <a:srgbClr val="FFFFFF"/>
        </a:accent3>
        <a:accent4>
          <a:srgbClr val="000000"/>
        </a:accent4>
        <a:accent5>
          <a:srgbClr val="AACAF0"/>
        </a:accent5>
        <a:accent6>
          <a:srgbClr val="DFB400"/>
        </a:accent6>
        <a:hlink>
          <a:srgbClr val="003399"/>
        </a:hlink>
        <a:folHlink>
          <a:srgbClr val="6600C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Penn Medicine Template 2009">
  <a:themeElements>
    <a:clrScheme name="Penn Medicine Template 2009 10">
      <a:dk1>
        <a:srgbClr val="000000"/>
      </a:dk1>
      <a:lt1>
        <a:srgbClr val="FFFFFF"/>
      </a:lt1>
      <a:dk2>
        <a:srgbClr val="800000"/>
      </a:dk2>
      <a:lt2>
        <a:srgbClr val="C0C0C0"/>
      </a:lt2>
      <a:accent1>
        <a:srgbClr val="0099E6"/>
      </a:accent1>
      <a:accent2>
        <a:srgbClr val="F6C700"/>
      </a:accent2>
      <a:accent3>
        <a:srgbClr val="FFFFFF"/>
      </a:accent3>
      <a:accent4>
        <a:srgbClr val="000000"/>
      </a:accent4>
      <a:accent5>
        <a:srgbClr val="AACAF0"/>
      </a:accent5>
      <a:accent6>
        <a:srgbClr val="DFB400"/>
      </a:accent6>
      <a:hlink>
        <a:srgbClr val="003399"/>
      </a:hlink>
      <a:folHlink>
        <a:srgbClr val="6600CC"/>
      </a:folHlink>
    </a:clrScheme>
    <a:fontScheme name="Penn Medicine Template 2009">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2"/>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2"/>
            </a:solidFill>
            <a:effectLst/>
            <a:latin typeface="Arial" charset="0"/>
          </a:defRPr>
        </a:defPPr>
      </a:lstStyle>
    </a:lnDef>
  </a:objectDefaults>
  <a:extraClrSchemeLst>
    <a:extraClrScheme>
      <a:clrScheme name="Penn Medicine Template 2009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enn Medicine Template 2009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Penn Medicine Template 2009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enn Medicine Template 2009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enn Medicine Template 2009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enn Medicine Template 2009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Penn Medicine Template 2009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Penn Medicine Template 2009 8">
        <a:dk1>
          <a:srgbClr val="4A85FA"/>
        </a:dk1>
        <a:lt1>
          <a:srgbClr val="FFFFFF"/>
        </a:lt1>
        <a:dk2>
          <a:srgbClr val="001D3A"/>
        </a:dk2>
        <a:lt2>
          <a:srgbClr val="003366"/>
        </a:lt2>
        <a:accent1>
          <a:srgbClr val="A66E5A"/>
        </a:accent1>
        <a:accent2>
          <a:srgbClr val="BA003E"/>
        </a:accent2>
        <a:accent3>
          <a:srgbClr val="AAABAE"/>
        </a:accent3>
        <a:accent4>
          <a:srgbClr val="DADADA"/>
        </a:accent4>
        <a:accent5>
          <a:srgbClr val="D0BAB5"/>
        </a:accent5>
        <a:accent6>
          <a:srgbClr val="A80037"/>
        </a:accent6>
        <a:hlink>
          <a:srgbClr val="666633"/>
        </a:hlink>
        <a:folHlink>
          <a:srgbClr val="FEC420"/>
        </a:folHlink>
      </a:clrScheme>
      <a:clrMap bg1="dk2" tx1="lt1" bg2="dk1" tx2="lt2" accent1="accent1" accent2="accent2" accent3="accent3" accent4="accent4" accent5="accent5" accent6="accent6" hlink="hlink" folHlink="folHlink"/>
    </a:extraClrScheme>
    <a:extraClrScheme>
      <a:clrScheme name="Penn Medicine Template 2009 9">
        <a:dk1>
          <a:srgbClr val="000000"/>
        </a:dk1>
        <a:lt1>
          <a:srgbClr val="FFFFFF"/>
        </a:lt1>
        <a:dk2>
          <a:srgbClr val="A20000"/>
        </a:dk2>
        <a:lt2>
          <a:srgbClr val="C0C0C0"/>
        </a:lt2>
        <a:accent1>
          <a:srgbClr val="0099E6"/>
        </a:accent1>
        <a:accent2>
          <a:srgbClr val="F6C700"/>
        </a:accent2>
        <a:accent3>
          <a:srgbClr val="FFFFFF"/>
        </a:accent3>
        <a:accent4>
          <a:srgbClr val="000000"/>
        </a:accent4>
        <a:accent5>
          <a:srgbClr val="AACAF0"/>
        </a:accent5>
        <a:accent6>
          <a:srgbClr val="DFB400"/>
        </a:accent6>
        <a:hlink>
          <a:srgbClr val="003399"/>
        </a:hlink>
        <a:folHlink>
          <a:srgbClr val="6600CC"/>
        </a:folHlink>
      </a:clrScheme>
      <a:clrMap bg1="lt1" tx1="dk1" bg2="lt2" tx2="dk2" accent1="accent1" accent2="accent2" accent3="accent3" accent4="accent4" accent5="accent5" accent6="accent6" hlink="hlink" folHlink="folHlink"/>
    </a:extraClrScheme>
    <a:extraClrScheme>
      <a:clrScheme name="Penn Medicine Template 2009 10">
        <a:dk1>
          <a:srgbClr val="000000"/>
        </a:dk1>
        <a:lt1>
          <a:srgbClr val="FFFFFF"/>
        </a:lt1>
        <a:dk2>
          <a:srgbClr val="800000"/>
        </a:dk2>
        <a:lt2>
          <a:srgbClr val="C0C0C0"/>
        </a:lt2>
        <a:accent1>
          <a:srgbClr val="0099E6"/>
        </a:accent1>
        <a:accent2>
          <a:srgbClr val="F6C700"/>
        </a:accent2>
        <a:accent3>
          <a:srgbClr val="FFFFFF"/>
        </a:accent3>
        <a:accent4>
          <a:srgbClr val="000000"/>
        </a:accent4>
        <a:accent5>
          <a:srgbClr val="AACAF0"/>
        </a:accent5>
        <a:accent6>
          <a:srgbClr val="DFB400"/>
        </a:accent6>
        <a:hlink>
          <a:srgbClr val="003399"/>
        </a:hlink>
        <a:folHlink>
          <a:srgbClr val="6600C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Penn Medicine Template 2009">
  <a:themeElements>
    <a:clrScheme name="Penn Medicine Template 2009 10">
      <a:dk1>
        <a:srgbClr val="000000"/>
      </a:dk1>
      <a:lt1>
        <a:srgbClr val="FFFFFF"/>
      </a:lt1>
      <a:dk2>
        <a:srgbClr val="800000"/>
      </a:dk2>
      <a:lt2>
        <a:srgbClr val="C0C0C0"/>
      </a:lt2>
      <a:accent1>
        <a:srgbClr val="0099E6"/>
      </a:accent1>
      <a:accent2>
        <a:srgbClr val="F6C700"/>
      </a:accent2>
      <a:accent3>
        <a:srgbClr val="FFFFFF"/>
      </a:accent3>
      <a:accent4>
        <a:srgbClr val="000000"/>
      </a:accent4>
      <a:accent5>
        <a:srgbClr val="AACAF0"/>
      </a:accent5>
      <a:accent6>
        <a:srgbClr val="DFB400"/>
      </a:accent6>
      <a:hlink>
        <a:srgbClr val="003399"/>
      </a:hlink>
      <a:folHlink>
        <a:srgbClr val="6600CC"/>
      </a:folHlink>
    </a:clrScheme>
    <a:fontScheme name="Penn Medicine Template 2009">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2"/>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2"/>
            </a:solidFill>
            <a:effectLst/>
            <a:latin typeface="Arial" charset="0"/>
          </a:defRPr>
        </a:defPPr>
      </a:lstStyle>
    </a:lnDef>
  </a:objectDefaults>
  <a:extraClrSchemeLst>
    <a:extraClrScheme>
      <a:clrScheme name="Penn Medicine Template 2009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enn Medicine Template 2009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Penn Medicine Template 2009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enn Medicine Template 2009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enn Medicine Template 2009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enn Medicine Template 2009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Penn Medicine Template 2009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Penn Medicine Template 2009 8">
        <a:dk1>
          <a:srgbClr val="4A85FA"/>
        </a:dk1>
        <a:lt1>
          <a:srgbClr val="FFFFFF"/>
        </a:lt1>
        <a:dk2>
          <a:srgbClr val="001D3A"/>
        </a:dk2>
        <a:lt2>
          <a:srgbClr val="003366"/>
        </a:lt2>
        <a:accent1>
          <a:srgbClr val="A66E5A"/>
        </a:accent1>
        <a:accent2>
          <a:srgbClr val="BA003E"/>
        </a:accent2>
        <a:accent3>
          <a:srgbClr val="AAABAE"/>
        </a:accent3>
        <a:accent4>
          <a:srgbClr val="DADADA"/>
        </a:accent4>
        <a:accent5>
          <a:srgbClr val="D0BAB5"/>
        </a:accent5>
        <a:accent6>
          <a:srgbClr val="A80037"/>
        </a:accent6>
        <a:hlink>
          <a:srgbClr val="666633"/>
        </a:hlink>
        <a:folHlink>
          <a:srgbClr val="FEC420"/>
        </a:folHlink>
      </a:clrScheme>
      <a:clrMap bg1="dk2" tx1="lt1" bg2="dk1" tx2="lt2" accent1="accent1" accent2="accent2" accent3="accent3" accent4="accent4" accent5="accent5" accent6="accent6" hlink="hlink" folHlink="folHlink"/>
    </a:extraClrScheme>
    <a:extraClrScheme>
      <a:clrScheme name="Penn Medicine Template 2009 9">
        <a:dk1>
          <a:srgbClr val="000000"/>
        </a:dk1>
        <a:lt1>
          <a:srgbClr val="FFFFFF"/>
        </a:lt1>
        <a:dk2>
          <a:srgbClr val="A20000"/>
        </a:dk2>
        <a:lt2>
          <a:srgbClr val="C0C0C0"/>
        </a:lt2>
        <a:accent1>
          <a:srgbClr val="0099E6"/>
        </a:accent1>
        <a:accent2>
          <a:srgbClr val="F6C700"/>
        </a:accent2>
        <a:accent3>
          <a:srgbClr val="FFFFFF"/>
        </a:accent3>
        <a:accent4>
          <a:srgbClr val="000000"/>
        </a:accent4>
        <a:accent5>
          <a:srgbClr val="AACAF0"/>
        </a:accent5>
        <a:accent6>
          <a:srgbClr val="DFB400"/>
        </a:accent6>
        <a:hlink>
          <a:srgbClr val="003399"/>
        </a:hlink>
        <a:folHlink>
          <a:srgbClr val="6600CC"/>
        </a:folHlink>
      </a:clrScheme>
      <a:clrMap bg1="lt1" tx1="dk1" bg2="lt2" tx2="dk2" accent1="accent1" accent2="accent2" accent3="accent3" accent4="accent4" accent5="accent5" accent6="accent6" hlink="hlink" folHlink="folHlink"/>
    </a:extraClrScheme>
    <a:extraClrScheme>
      <a:clrScheme name="Penn Medicine Template 2009 10">
        <a:dk1>
          <a:srgbClr val="000000"/>
        </a:dk1>
        <a:lt1>
          <a:srgbClr val="FFFFFF"/>
        </a:lt1>
        <a:dk2>
          <a:srgbClr val="800000"/>
        </a:dk2>
        <a:lt2>
          <a:srgbClr val="C0C0C0"/>
        </a:lt2>
        <a:accent1>
          <a:srgbClr val="0099E6"/>
        </a:accent1>
        <a:accent2>
          <a:srgbClr val="F6C700"/>
        </a:accent2>
        <a:accent3>
          <a:srgbClr val="FFFFFF"/>
        </a:accent3>
        <a:accent4>
          <a:srgbClr val="000000"/>
        </a:accent4>
        <a:accent5>
          <a:srgbClr val="AACAF0"/>
        </a:accent5>
        <a:accent6>
          <a:srgbClr val="DFB400"/>
        </a:accent6>
        <a:hlink>
          <a:srgbClr val="003399"/>
        </a:hlink>
        <a:folHlink>
          <a:srgbClr val="6600C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enn Medicine Template 2009">
  <a:themeElements>
    <a:clrScheme name="Penn 2018 Color Palette">
      <a:dk1>
        <a:srgbClr val="002243"/>
      </a:dk1>
      <a:lt1>
        <a:srgbClr val="FFFFFF"/>
      </a:lt1>
      <a:dk2>
        <a:srgbClr val="800000"/>
      </a:dk2>
      <a:lt2>
        <a:srgbClr val="B4B5B4"/>
      </a:lt2>
      <a:accent1>
        <a:srgbClr val="326B8B"/>
      </a:accent1>
      <a:accent2>
        <a:srgbClr val="64A4D6"/>
      </a:accent2>
      <a:accent3>
        <a:srgbClr val="022D75"/>
      </a:accent3>
      <a:accent4>
        <a:srgbClr val="C4CE41"/>
      </a:accent4>
      <a:accent5>
        <a:srgbClr val="D75539"/>
      </a:accent5>
      <a:accent6>
        <a:srgbClr val="F7BA01"/>
      </a:accent6>
      <a:hlink>
        <a:srgbClr val="022D75"/>
      </a:hlink>
      <a:folHlink>
        <a:srgbClr val="7F0D00"/>
      </a:folHlink>
    </a:clrScheme>
    <a:fontScheme name="Penn Medicine Template 2009">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400" b="0" i="0" u="none" strike="noStrike" cap="none" normalizeH="0" baseline="0" smtClean="0">
            <a:ln>
              <a:noFill/>
            </a:ln>
            <a:solidFill>
              <a:schemeClr val="tx2"/>
            </a:solidFill>
            <a:effectLst/>
            <a:latin typeface="Arial" panose="020B0604020202020204"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400" b="0" i="0" u="none" strike="noStrike" cap="none" normalizeH="0" baseline="0" smtClean="0">
            <a:ln>
              <a:noFill/>
            </a:ln>
            <a:solidFill>
              <a:schemeClr val="tx2"/>
            </a:solidFill>
            <a:effectLst/>
            <a:latin typeface="Arial" panose="020B0604020202020204" pitchFamily="34" charset="0"/>
          </a:defRPr>
        </a:defPPr>
      </a:lstStyle>
    </a:lnDef>
    <a:txDef>
      <a:spPr bwMode="auto">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b" anchorCtr="0" compatLnSpc="1">
        <a:prstTxWarp prst="textNoShape">
          <a:avLst/>
        </a:prstTxWarp>
        <a:spAutoFit/>
      </a:bodyPr>
      <a:lstStyle>
        <a:defPPr algn="l">
          <a:defRPr sz="1400" b="1" dirty="0" smtClean="0">
            <a:solidFill>
              <a:schemeClr val="bg1">
                <a:lumMod val="50000"/>
              </a:schemeClr>
            </a:solidFill>
          </a:defRPr>
        </a:defPPr>
      </a:lstStyle>
    </a:txDef>
  </a:objectDefaults>
  <a:extraClrSchemeLst>
    <a:extraClrScheme>
      <a:clrScheme name="Penn Medicine Template 2009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enn Medicine Template 2009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Penn Medicine Template 2009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enn Medicine Template 2009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enn Medicine Template 2009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enn Medicine Template 2009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Penn Medicine Template 2009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Penn Medicine Template 2009 8">
        <a:dk1>
          <a:srgbClr val="4A85FA"/>
        </a:dk1>
        <a:lt1>
          <a:srgbClr val="FFFFFF"/>
        </a:lt1>
        <a:dk2>
          <a:srgbClr val="001D3A"/>
        </a:dk2>
        <a:lt2>
          <a:srgbClr val="003366"/>
        </a:lt2>
        <a:accent1>
          <a:srgbClr val="A66E5A"/>
        </a:accent1>
        <a:accent2>
          <a:srgbClr val="BA003E"/>
        </a:accent2>
        <a:accent3>
          <a:srgbClr val="AAABAE"/>
        </a:accent3>
        <a:accent4>
          <a:srgbClr val="DADADA"/>
        </a:accent4>
        <a:accent5>
          <a:srgbClr val="D0BAB5"/>
        </a:accent5>
        <a:accent6>
          <a:srgbClr val="A80037"/>
        </a:accent6>
        <a:hlink>
          <a:srgbClr val="666633"/>
        </a:hlink>
        <a:folHlink>
          <a:srgbClr val="FEC420"/>
        </a:folHlink>
      </a:clrScheme>
      <a:clrMap bg1="dk2" tx1="lt1" bg2="dk1" tx2="lt2" accent1="accent1" accent2="accent2" accent3="accent3" accent4="accent4" accent5="accent5" accent6="accent6" hlink="hlink" folHlink="folHlink"/>
    </a:extraClrScheme>
    <a:extraClrScheme>
      <a:clrScheme name="Penn Medicine Template 2009 9">
        <a:dk1>
          <a:srgbClr val="000000"/>
        </a:dk1>
        <a:lt1>
          <a:srgbClr val="FFFFFF"/>
        </a:lt1>
        <a:dk2>
          <a:srgbClr val="A20000"/>
        </a:dk2>
        <a:lt2>
          <a:srgbClr val="C0C0C0"/>
        </a:lt2>
        <a:accent1>
          <a:srgbClr val="0099E6"/>
        </a:accent1>
        <a:accent2>
          <a:srgbClr val="F6C700"/>
        </a:accent2>
        <a:accent3>
          <a:srgbClr val="FFFFFF"/>
        </a:accent3>
        <a:accent4>
          <a:srgbClr val="000000"/>
        </a:accent4>
        <a:accent5>
          <a:srgbClr val="AACAF0"/>
        </a:accent5>
        <a:accent6>
          <a:srgbClr val="DFB400"/>
        </a:accent6>
        <a:hlink>
          <a:srgbClr val="003399"/>
        </a:hlink>
        <a:folHlink>
          <a:srgbClr val="6600CC"/>
        </a:folHlink>
      </a:clrScheme>
      <a:clrMap bg1="lt1" tx1="dk1" bg2="lt2" tx2="dk2" accent1="accent1" accent2="accent2" accent3="accent3" accent4="accent4" accent5="accent5" accent6="accent6" hlink="hlink" folHlink="folHlink"/>
    </a:extraClrScheme>
    <a:extraClrScheme>
      <a:clrScheme name="Penn Medicine Template 2009 10">
        <a:dk1>
          <a:srgbClr val="000000"/>
        </a:dk1>
        <a:lt1>
          <a:srgbClr val="FFFFFF"/>
        </a:lt1>
        <a:dk2>
          <a:srgbClr val="800000"/>
        </a:dk2>
        <a:lt2>
          <a:srgbClr val="C0C0C0"/>
        </a:lt2>
        <a:accent1>
          <a:srgbClr val="0099E6"/>
        </a:accent1>
        <a:accent2>
          <a:srgbClr val="F6C700"/>
        </a:accent2>
        <a:accent3>
          <a:srgbClr val="FFFFFF"/>
        </a:accent3>
        <a:accent4>
          <a:srgbClr val="000000"/>
        </a:accent4>
        <a:accent5>
          <a:srgbClr val="AACAF0"/>
        </a:accent5>
        <a:accent6>
          <a:srgbClr val="DFB400"/>
        </a:accent6>
        <a:hlink>
          <a:srgbClr val="003399"/>
        </a:hlink>
        <a:folHlink>
          <a:srgbClr val="6600C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Penn Theme</Template>
  <TotalTime>200</TotalTime>
  <Words>1757</Words>
  <Application>Microsoft Office PowerPoint</Application>
  <PresentationFormat>Widescreen</PresentationFormat>
  <Paragraphs>114</Paragraphs>
  <Slides>15</Slides>
  <Notes>1</Notes>
  <HiddenSlides>0</HiddenSlides>
  <MMClips>0</MMClips>
  <ScaleCrop>false</ScaleCrop>
  <HeadingPairs>
    <vt:vector size="6" baseType="variant">
      <vt:variant>
        <vt:lpstr>Fonts Used</vt:lpstr>
      </vt:variant>
      <vt:variant>
        <vt:i4>6</vt:i4>
      </vt:variant>
      <vt:variant>
        <vt:lpstr>Theme</vt:lpstr>
      </vt:variant>
      <vt:variant>
        <vt:i4>5</vt:i4>
      </vt:variant>
      <vt:variant>
        <vt:lpstr>Slide Titles</vt:lpstr>
      </vt:variant>
      <vt:variant>
        <vt:i4>15</vt:i4>
      </vt:variant>
    </vt:vector>
  </HeadingPairs>
  <TitlesOfParts>
    <vt:vector size="26" baseType="lpstr">
      <vt:lpstr>Arial</vt:lpstr>
      <vt:lpstr>Calibri</vt:lpstr>
      <vt:lpstr>Franklin Gothic Book</vt:lpstr>
      <vt:lpstr>Lucida Grande</vt:lpstr>
      <vt:lpstr>Tw Cen MT</vt:lpstr>
      <vt:lpstr>Wingdings</vt:lpstr>
      <vt:lpstr>Penn Theme</vt:lpstr>
      <vt:lpstr>1_Penn Medicine Template 2009</vt:lpstr>
      <vt:lpstr>2_Penn Medicine Template 2009</vt:lpstr>
      <vt:lpstr>3_Penn Medicine Template 2009</vt:lpstr>
      <vt:lpstr>Penn Medicine Template 2009</vt:lpstr>
      <vt:lpstr>Office of Clinical Research</vt:lpstr>
      <vt:lpstr>Introduction to OCR Legal</vt:lpstr>
      <vt:lpstr>Central Support for Research</vt:lpstr>
      <vt:lpstr>Which Penn offices negotiate research agreements?</vt:lpstr>
      <vt:lpstr>Purpose of Agreements in Research Context</vt:lpstr>
      <vt:lpstr>Typical Process for Corporate Sponsored CT at PSOM</vt:lpstr>
      <vt:lpstr>Our Team</vt:lpstr>
      <vt:lpstr>What can Investigators do to facilitate the contract and budget negotiation process:</vt:lpstr>
      <vt:lpstr>Other Research-Related Agreement Submission</vt:lpstr>
      <vt:lpstr>Other Research-Related Agreement Submission</vt:lpstr>
      <vt:lpstr>Parallel Review Process</vt:lpstr>
      <vt:lpstr>Study Initiation Process</vt:lpstr>
      <vt:lpstr>Things to Consider- Key Issues in Research Agreements</vt:lpstr>
      <vt:lpstr>GENERAL CONTRACTING HELPFUL INFO</vt:lpstr>
      <vt:lpstr>Contact Us</vt:lpstr>
    </vt:vector>
  </TitlesOfParts>
  <Company>Penn Medicine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21st Century Cures Act / Data Blocking</dc:title>
  <dc:creator>Hess, Ray</dc:creator>
  <cp:lastModifiedBy>Achenbach, Marianne</cp:lastModifiedBy>
  <cp:revision>7</cp:revision>
  <dcterms:created xsi:type="dcterms:W3CDTF">2020-08-17T11:18:33Z</dcterms:created>
  <dcterms:modified xsi:type="dcterms:W3CDTF">2023-10-12T21:26:27Z</dcterms:modified>
</cp:coreProperties>
</file>