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307" r:id="rId3"/>
    <p:sldId id="262" r:id="rId4"/>
    <p:sldId id="3329" r:id="rId5"/>
    <p:sldId id="261" r:id="rId6"/>
    <p:sldId id="308" r:id="rId7"/>
    <p:sldId id="3330" r:id="rId8"/>
    <p:sldId id="300" r:id="rId9"/>
    <p:sldId id="301" r:id="rId10"/>
    <p:sldId id="297" r:id="rId11"/>
    <p:sldId id="298" r:id="rId12"/>
    <p:sldId id="299" r:id="rId13"/>
    <p:sldId id="309" r:id="rId14"/>
    <p:sldId id="310" r:id="rId15"/>
    <p:sldId id="311" r:id="rId16"/>
    <p:sldId id="303" r:id="rId17"/>
    <p:sldId id="296" r:id="rId18"/>
    <p:sldId id="305" r:id="rId19"/>
    <p:sldId id="306" r:id="rId20"/>
  </p:sldIdLst>
  <p:sldSz cx="12192000" cy="6858000"/>
  <p:notesSz cx="6858000" cy="9144000"/>
  <p:embeddedFontLs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qTMHlofOOEGFPttCcISn2nulF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K. Lerro Ros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6933E9-29CD-48CE-82D3-272212F592F1}">
  <a:tblStyle styleId="{AA6933E9-29CD-48CE-82D3-272212F592F1}"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0472353-C773-43E7-9592-F8B762F03DE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p:restoredTop sz="94789"/>
  </p:normalViewPr>
  <p:slideViewPr>
    <p:cSldViewPr snapToGrid="0">
      <p:cViewPr varScale="1">
        <p:scale>
          <a:sx n="98" d="100"/>
          <a:sy n="98" d="100"/>
        </p:scale>
        <p:origin x="74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4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Self-Reported Data Footprint</a:t>
            </a:r>
          </a:p>
        </c:rich>
      </c:tx>
      <c:layout>
        <c:manualLayout>
          <c:xMode val="edge"/>
          <c:yMode val="edge"/>
          <c:x val="0.25558587598425198"/>
          <c:y val="4.218749740480454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93873031496069E-2"/>
          <c:y val="0.18929304937911851"/>
          <c:w val="0.88321862696850395"/>
          <c:h val="0.71482414401918404"/>
        </c:manualLayout>
      </c:layout>
      <c:barChart>
        <c:barDir val="col"/>
        <c:grouping val="clustered"/>
        <c:varyColors val="0"/>
        <c:ser>
          <c:idx val="0"/>
          <c:order val="0"/>
          <c:tx>
            <c:strRef>
              <c:f>Sheet1!$B$1</c:f>
              <c:strCache>
                <c:ptCount val="1"/>
                <c:pt idx="0">
                  <c:v>Data Size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&lt;1TB</c:v>
                </c:pt>
                <c:pt idx="1">
                  <c:v>1-10TB</c:v>
                </c:pt>
                <c:pt idx="2">
                  <c:v>10-100TB</c:v>
                </c:pt>
                <c:pt idx="3">
                  <c:v>100TB-1PB</c:v>
                </c:pt>
                <c:pt idx="4">
                  <c:v>&gt;1PB</c:v>
                </c:pt>
              </c:strCache>
            </c:strRef>
          </c:cat>
          <c:val>
            <c:numRef>
              <c:f>Sheet1!$B$2:$B$6</c:f>
              <c:numCache>
                <c:formatCode>0%</c:formatCode>
                <c:ptCount val="5"/>
                <c:pt idx="0">
                  <c:v>0.23</c:v>
                </c:pt>
                <c:pt idx="1">
                  <c:v>0.1</c:v>
                </c:pt>
                <c:pt idx="2">
                  <c:v>0.3</c:v>
                </c:pt>
                <c:pt idx="3">
                  <c:v>0.33</c:v>
                </c:pt>
                <c:pt idx="4">
                  <c:v>0.04</c:v>
                </c:pt>
              </c:numCache>
            </c:numRef>
          </c:val>
          <c:extLst>
            <c:ext xmlns:c16="http://schemas.microsoft.com/office/drawing/2014/chart" uri="{C3380CC4-5D6E-409C-BE32-E72D297353CC}">
              <c16:uniqueId val="{00000000-F4DC-2340-A7EC-0C20D3AC496F}"/>
            </c:ext>
          </c:extLst>
        </c:ser>
        <c:dLbls>
          <c:dLblPos val="outEnd"/>
          <c:showLegendKey val="0"/>
          <c:showVal val="1"/>
          <c:showCatName val="0"/>
          <c:showSerName val="0"/>
          <c:showPercent val="0"/>
          <c:showBubbleSize val="0"/>
        </c:dLbls>
        <c:gapWidth val="219"/>
        <c:overlap val="-27"/>
        <c:axId val="730704719"/>
        <c:axId val="730653695"/>
      </c:barChart>
      <c:catAx>
        <c:axId val="73070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0653695"/>
        <c:crosses val="autoZero"/>
        <c:auto val="1"/>
        <c:lblAlgn val="ctr"/>
        <c:lblOffset val="100"/>
        <c:noMultiLvlLbl val="0"/>
      </c:catAx>
      <c:valAx>
        <c:axId val="7306536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307047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72E884F9-6378-FAC5-2C88-A3FCAC8EB5F0}"/>
            </a:ext>
          </a:extLst>
        </p:cNvPr>
        <p:cNvGrpSpPr/>
        <p:nvPr/>
      </p:nvGrpSpPr>
      <p:grpSpPr>
        <a:xfrm>
          <a:off x="0" y="0"/>
          <a:ext cx="0" cy="0"/>
          <a:chOff x="0" y="0"/>
          <a:chExt cx="0" cy="0"/>
        </a:xfrm>
      </p:grpSpPr>
      <p:sp>
        <p:nvSpPr>
          <p:cNvPr id="459" name="Google Shape;459;p5:notes">
            <a:extLst>
              <a:ext uri="{FF2B5EF4-FFF2-40B4-BE49-F238E27FC236}">
                <a16:creationId xmlns:a16="http://schemas.microsoft.com/office/drawing/2014/main" id="{01413487-AA6D-EC6C-8D69-9459D547FA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5:notes">
            <a:extLst>
              <a:ext uri="{FF2B5EF4-FFF2-40B4-BE49-F238E27FC236}">
                <a16:creationId xmlns:a16="http://schemas.microsoft.com/office/drawing/2014/main" id="{869BB7EB-7CA3-5D52-254B-387DC6865E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705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A with Shield">
  <p:cSld name="Cover A with Shield">
    <p:bg>
      <p:bgPr>
        <a:solidFill>
          <a:schemeClr val="lt1"/>
        </a:solidFill>
        <a:effectLst/>
      </p:bgPr>
    </p:bg>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6585504" y="719138"/>
            <a:ext cx="4885771" cy="5605380"/>
          </a:xfrm>
          <a:prstGeom prst="rect">
            <a:avLst/>
          </a:prstGeom>
          <a:noFill/>
          <a:ln>
            <a:noFill/>
          </a:ln>
        </p:spPr>
      </p:pic>
      <p:sp>
        <p:nvSpPr>
          <p:cNvPr id="17" name="Google Shape;17;p31"/>
          <p:cNvSpPr/>
          <p:nvPr/>
        </p:nvSpPr>
        <p:spPr>
          <a:xfrm>
            <a:off x="0" y="0"/>
            <a:ext cx="12191999" cy="6858000"/>
          </a:xfrm>
          <a:prstGeom prst="rect">
            <a:avLst/>
          </a:prstGeom>
          <a:gradFill>
            <a:gsLst>
              <a:gs pos="0">
                <a:srgbClr val="FFFFFF">
                  <a:alpha val="0"/>
                </a:srgbClr>
              </a:gs>
              <a:gs pos="11000">
                <a:srgbClr val="FFFFFF">
                  <a:alpha val="0"/>
                </a:srgbClr>
              </a:gs>
              <a:gs pos="51000">
                <a:schemeClr val="lt1"/>
              </a:gs>
              <a:gs pos="100000">
                <a:schemeClr val="lt1"/>
              </a:gs>
            </a:gsLst>
            <a:lin ang="7200000" scaled="0"/>
          </a:gra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18" name="Google Shape;18;p31"/>
          <p:cNvSpPr txBox="1">
            <a:spLocks noGrp="1"/>
          </p:cNvSpPr>
          <p:nvPr>
            <p:ph type="ctrTitle"/>
          </p:nvPr>
        </p:nvSpPr>
        <p:spPr>
          <a:xfrm>
            <a:off x="737769" y="3160800"/>
            <a:ext cx="10733505" cy="178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1"/>
          <p:cNvSpPr txBox="1">
            <a:spLocks noGrp="1"/>
          </p:cNvSpPr>
          <p:nvPr>
            <p:ph type="subTitle" idx="1"/>
          </p:nvPr>
        </p:nvSpPr>
        <p:spPr>
          <a:xfrm>
            <a:off x="720000" y="2703600"/>
            <a:ext cx="10733504" cy="30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3"/>
              </a:buClr>
              <a:buSzPts val="1400"/>
              <a:buNone/>
              <a:defRPr sz="1400" b="1" cap="none">
                <a:solidFill>
                  <a:schemeClr val="accent3"/>
                </a:solidFill>
                <a:latin typeface="Calibri"/>
                <a:ea typeface="Calibri"/>
                <a:cs typeface="Calibri"/>
                <a:sym typeface="Calibri"/>
              </a:defRPr>
            </a:lvl1pPr>
            <a:lvl2pPr lvl="1" algn="ctr">
              <a:lnSpc>
                <a:spcPct val="100000"/>
              </a:lnSpc>
              <a:spcBef>
                <a:spcPts val="4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100000"/>
              </a:lnSpc>
              <a:spcBef>
                <a:spcPts val="200"/>
              </a:spcBef>
              <a:spcAft>
                <a:spcPts val="0"/>
              </a:spcAft>
              <a:buSzPts val="1600"/>
              <a:buNone/>
              <a:defRPr sz="1600"/>
            </a:lvl4pPr>
            <a:lvl5pPr lvl="4" algn="ctr">
              <a:lnSpc>
                <a:spcPct val="100000"/>
              </a:lnSpc>
              <a:spcBef>
                <a:spcPts val="1200"/>
              </a:spcBef>
              <a:spcAft>
                <a:spcPts val="0"/>
              </a:spcAft>
              <a:buClr>
                <a:schemeClr val="accent2"/>
              </a:buClr>
              <a:buSzPts val="1600"/>
              <a:buNone/>
              <a:defRPr sz="1600"/>
            </a:lvl5pPr>
            <a:lvl6pPr lvl="5" algn="ctr">
              <a:lnSpc>
                <a:spcPct val="100000"/>
              </a:lnSpc>
              <a:spcBef>
                <a:spcPts val="1200"/>
              </a:spcBef>
              <a:spcAft>
                <a:spcPts val="0"/>
              </a:spcAft>
              <a:buClr>
                <a:schemeClr val="accent3"/>
              </a:buClr>
              <a:buSzPts val="1600"/>
              <a:buNone/>
              <a:defRPr sz="1600"/>
            </a:lvl6pPr>
            <a:lvl7pPr lvl="6" algn="ctr">
              <a:lnSpc>
                <a:spcPct val="90000"/>
              </a:lnSpc>
              <a:spcBef>
                <a:spcPts val="1200"/>
              </a:spcBef>
              <a:spcAft>
                <a:spcPts val="0"/>
              </a:spcAft>
              <a:buClr>
                <a:schemeClr val="accent1"/>
              </a:buClr>
              <a:buSzPts val="1600"/>
              <a:buNone/>
              <a:defRPr sz="1600"/>
            </a:lvl7pPr>
            <a:lvl8pPr lvl="7" algn="ctr">
              <a:lnSpc>
                <a:spcPct val="90000"/>
              </a:lnSpc>
              <a:spcBef>
                <a:spcPts val="1000"/>
              </a:spcBef>
              <a:spcAft>
                <a:spcPts val="0"/>
              </a:spcAft>
              <a:buClr>
                <a:srgbClr val="990000"/>
              </a:buClr>
              <a:buSzPts val="1600"/>
              <a:buNone/>
              <a:defRPr sz="1600"/>
            </a:lvl8pPr>
            <a:lvl9pPr lvl="8" algn="ctr">
              <a:lnSpc>
                <a:spcPct val="100000"/>
              </a:lnSpc>
              <a:spcBef>
                <a:spcPts val="300"/>
              </a:spcBef>
              <a:spcAft>
                <a:spcPts val="300"/>
              </a:spcAft>
              <a:buClr>
                <a:schemeClr val="accent1"/>
              </a:buClr>
              <a:buSzPts val="1600"/>
              <a:buNone/>
              <a:defRPr sz="1600"/>
            </a:lvl9pPr>
          </a:lstStyle>
          <a:p>
            <a:endParaRPr/>
          </a:p>
        </p:txBody>
      </p:sp>
      <p:sp>
        <p:nvSpPr>
          <p:cNvPr id="20" name="Google Shape;20;p31"/>
          <p:cNvSpPr txBox="1">
            <a:spLocks noGrp="1"/>
          </p:cNvSpPr>
          <p:nvPr>
            <p:ph type="dt" idx="10"/>
          </p:nvPr>
        </p:nvSpPr>
        <p:spPr>
          <a:xfrm>
            <a:off x="720000" y="6008400"/>
            <a:ext cx="5195025"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body" idx="2"/>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 name="Google Shape;22;p31"/>
          <p:cNvSpPr txBox="1">
            <a:spLocks noGrp="1"/>
          </p:cNvSpPr>
          <p:nvPr>
            <p:ph type="body" idx="3"/>
          </p:nvPr>
        </p:nvSpPr>
        <p:spPr>
          <a:xfrm>
            <a:off x="720725" y="5568027"/>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dk2"/>
              </a:buClr>
              <a:buSzPts val="1300"/>
              <a:buFont typeface="Arial"/>
              <a:buNone/>
              <a:defRPr sz="1300" b="1">
                <a:solidFill>
                  <a:schemeClr val="dk2"/>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sp>
        <p:nvSpPr>
          <p:cNvPr id="23" name="Google Shape;23;p31"/>
          <p:cNvSpPr txBox="1">
            <a:spLocks noGrp="1"/>
          </p:cNvSpPr>
          <p:nvPr>
            <p:ph type="body" idx="4"/>
          </p:nvPr>
        </p:nvSpPr>
        <p:spPr>
          <a:xfrm>
            <a:off x="720000" y="5785044"/>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dk2"/>
              </a:buClr>
              <a:buSzPts val="1300"/>
              <a:buFont typeface="Arial"/>
              <a:buNone/>
              <a:defRPr sz="1300" b="0">
                <a:solidFill>
                  <a:schemeClr val="dk2"/>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pic>
        <p:nvPicPr>
          <p:cNvPr id="24" name="Google Shape;24;p31" descr="{&quot;templafy&quot;:{&quot;id&quot;:&quot;30901234-f399-4a94-9bd1-5eabdf747fc7&quot;}}"/>
          <p:cNvPicPr preferRelativeResize="0"/>
          <p:nvPr/>
        </p:nvPicPr>
        <p:blipFill rotWithShape="1">
          <a:blip r:embed="rId3">
            <a:alphaModFix/>
          </a:blip>
          <a:srcRect/>
          <a:stretch/>
        </p:blipFill>
        <p:spPr>
          <a:xfrm>
            <a:off x="730799" y="699175"/>
            <a:ext cx="4322438" cy="7254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53">
          <p15:clr>
            <a:srgbClr val="8F8F8F"/>
          </p15:clr>
        </p15:guide>
        <p15:guide id="2" orient="horz" pos="3906">
          <p15:clr>
            <a:srgbClr val="8F8F8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reaker C" type="secHead">
  <p:cSld name="SECTION_HEADER">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720000" y="2070000"/>
            <a:ext cx="7408800" cy="4068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Clr>
                <a:schemeClr val="lt1"/>
              </a:buClr>
              <a:buSzPts val="8800"/>
              <a:buFont typeface="Calibri"/>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720000" y="720000"/>
            <a:ext cx="7408800" cy="990000"/>
          </a:xfrm>
          <a:prstGeom prst="rect">
            <a:avLst/>
          </a:prstGeom>
          <a:noFill/>
          <a:ln>
            <a:noFill/>
          </a:ln>
        </p:spPr>
        <p:txBody>
          <a:bodyPr spcFirstLastPara="1" wrap="square" lIns="0" tIns="0" rIns="0" bIns="0" anchor="t" anchorCtr="0">
            <a:noAutofit/>
          </a:bodyPr>
          <a:lstStyle>
            <a:lvl1pPr marL="457200" lvl="0" indent="-228600" algn="l">
              <a:lnSpc>
                <a:spcPct val="70000"/>
              </a:lnSpc>
              <a:spcBef>
                <a:spcPts val="0"/>
              </a:spcBef>
              <a:spcAft>
                <a:spcPts val="0"/>
              </a:spcAft>
              <a:buClr>
                <a:srgbClr val="BADCFC"/>
              </a:buClr>
              <a:buSzPts val="8800"/>
              <a:buNone/>
              <a:defRPr sz="8800" b="1" cap="none">
                <a:solidFill>
                  <a:srgbClr val="BADCFC"/>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19" name="Google Shape;119;p45"/>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5"/>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45" descr="{&quot;templafy&quot;:{&quot;id&quot;:&quot;5e7a4020-5197-42b5-a0a1-76d93439fe1b&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36">
          <p15:clr>
            <a:srgbClr val="FF96F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reaker D">
  <p:cSld name="Breaker D">
    <p:bg>
      <p:bgPr>
        <a:solidFill>
          <a:schemeClr val="dk2"/>
        </a:solidFill>
        <a:effectLst/>
      </p:bgPr>
    </p:bg>
    <p:spTree>
      <p:nvGrpSpPr>
        <p:cNvPr id="1" name="Shape 122"/>
        <p:cNvGrpSpPr/>
        <p:nvPr/>
      </p:nvGrpSpPr>
      <p:grpSpPr>
        <a:xfrm>
          <a:off x="0" y="0"/>
          <a:ext cx="0" cy="0"/>
          <a:chOff x="0" y="0"/>
          <a:chExt cx="0" cy="0"/>
        </a:xfrm>
      </p:grpSpPr>
      <p:sp>
        <p:nvSpPr>
          <p:cNvPr id="123" name="Google Shape;123;p46"/>
          <p:cNvSpPr txBox="1">
            <a:spLocks noGrp="1"/>
          </p:cNvSpPr>
          <p:nvPr>
            <p:ph type="title"/>
          </p:nvPr>
        </p:nvSpPr>
        <p:spPr>
          <a:xfrm>
            <a:off x="720000" y="2854800"/>
            <a:ext cx="10749600" cy="1108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7200"/>
              <a:buFont typeface="Calibri"/>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6"/>
          <p:cNvSpPr txBox="1">
            <a:spLocks noGrp="1"/>
          </p:cNvSpPr>
          <p:nvPr>
            <p:ph type="body" idx="1"/>
          </p:nvPr>
        </p:nvSpPr>
        <p:spPr>
          <a:xfrm>
            <a:off x="720000" y="3960000"/>
            <a:ext cx="10749600" cy="2952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accent3"/>
              </a:buClr>
              <a:buSzPts val="1400"/>
              <a:buNone/>
              <a:defRPr sz="1400" b="1" cap="none">
                <a:solidFill>
                  <a:schemeClr val="accent3"/>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25" name="Google Shape;125;p46"/>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6"/>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7" name="Google Shape;127;p46" descr="{&quot;templafy&quot;:{&quot;id&quot;:&quot;39b31465-7178-466a-8f42-3e4972402eff&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reaker E">
  <p:cSld name="Breaker E">
    <p:bg>
      <p:bgPr>
        <a:solidFill>
          <a:schemeClr val="accent2"/>
        </a:solidFill>
        <a:effectLst/>
      </p:bgPr>
    </p:bg>
    <p:spTree>
      <p:nvGrpSpPr>
        <p:cNvPr id="1" name="Shape 128"/>
        <p:cNvGrpSpPr/>
        <p:nvPr/>
      </p:nvGrpSpPr>
      <p:grpSpPr>
        <a:xfrm>
          <a:off x="0" y="0"/>
          <a:ext cx="0" cy="0"/>
          <a:chOff x="0" y="0"/>
          <a:chExt cx="0" cy="0"/>
        </a:xfrm>
      </p:grpSpPr>
      <p:sp>
        <p:nvSpPr>
          <p:cNvPr id="129" name="Google Shape;129;p47"/>
          <p:cNvSpPr txBox="1">
            <a:spLocks noGrp="1"/>
          </p:cNvSpPr>
          <p:nvPr>
            <p:ph type="title"/>
          </p:nvPr>
        </p:nvSpPr>
        <p:spPr>
          <a:xfrm>
            <a:off x="720000" y="2854800"/>
            <a:ext cx="10749600" cy="1108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7200"/>
              <a:buFont typeface="Calibri"/>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7"/>
          <p:cNvSpPr txBox="1">
            <a:spLocks noGrp="1"/>
          </p:cNvSpPr>
          <p:nvPr>
            <p:ph type="body" idx="1"/>
          </p:nvPr>
        </p:nvSpPr>
        <p:spPr>
          <a:xfrm>
            <a:off x="720000" y="3960000"/>
            <a:ext cx="10749600" cy="2952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rgbClr val="88B6DB"/>
              </a:buClr>
              <a:buSzPts val="1400"/>
              <a:buNone/>
              <a:defRPr sz="1400" b="1" cap="none">
                <a:solidFill>
                  <a:srgbClr val="88B6DB"/>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31" name="Google Shape;131;p47"/>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47" descr="{&quot;templafy&quot;:{&quot;id&quot;:&quot;62dd52fa-754b-4464-afdb-3af5137dce98&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reaker F">
  <p:cSld name="Breaker F">
    <p:bg>
      <p:bgPr>
        <a:solidFill>
          <a:schemeClr val="accent3"/>
        </a:solidFill>
        <a:effectLst/>
      </p:bgPr>
    </p:bg>
    <p:spTree>
      <p:nvGrpSpPr>
        <p:cNvPr id="1" name="Shape 134"/>
        <p:cNvGrpSpPr/>
        <p:nvPr/>
      </p:nvGrpSpPr>
      <p:grpSpPr>
        <a:xfrm>
          <a:off x="0" y="0"/>
          <a:ext cx="0" cy="0"/>
          <a:chOff x="0" y="0"/>
          <a:chExt cx="0" cy="0"/>
        </a:xfrm>
      </p:grpSpPr>
      <p:sp>
        <p:nvSpPr>
          <p:cNvPr id="135" name="Google Shape;135;p48"/>
          <p:cNvSpPr txBox="1">
            <a:spLocks noGrp="1"/>
          </p:cNvSpPr>
          <p:nvPr>
            <p:ph type="title"/>
          </p:nvPr>
        </p:nvSpPr>
        <p:spPr>
          <a:xfrm>
            <a:off x="720000" y="2854800"/>
            <a:ext cx="10749600" cy="1108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7200"/>
              <a:buFont typeface="Calibri"/>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8"/>
          <p:cNvSpPr txBox="1">
            <a:spLocks noGrp="1"/>
          </p:cNvSpPr>
          <p:nvPr>
            <p:ph type="body" idx="1"/>
          </p:nvPr>
        </p:nvSpPr>
        <p:spPr>
          <a:xfrm>
            <a:off x="720000" y="3960000"/>
            <a:ext cx="10749600" cy="2952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dk2"/>
              </a:buClr>
              <a:buSzPts val="1400"/>
              <a:buNone/>
              <a:defRPr sz="1400" b="1" cap="none">
                <a:solidFill>
                  <a:schemeClr val="dk2"/>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37" name="Google Shape;137;p48"/>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8"/>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48" descr="{&quot;templafy&quot;:{&quot;id&quot;:&quot;5b4eea74-9d13-4e44-9b2c-0f08819b6c97&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reaker G">
  <p:cSld name="Breaker G">
    <p:bg>
      <p:bgPr>
        <a:solidFill>
          <a:schemeClr val="accent4"/>
        </a:solidFill>
        <a:effectLst/>
      </p:bgPr>
    </p:bg>
    <p:spTree>
      <p:nvGrpSpPr>
        <p:cNvPr id="1" name="Shape 140"/>
        <p:cNvGrpSpPr/>
        <p:nvPr/>
      </p:nvGrpSpPr>
      <p:grpSpPr>
        <a:xfrm>
          <a:off x="0" y="0"/>
          <a:ext cx="0" cy="0"/>
          <a:chOff x="0" y="0"/>
          <a:chExt cx="0" cy="0"/>
        </a:xfrm>
      </p:grpSpPr>
      <p:sp>
        <p:nvSpPr>
          <p:cNvPr id="141" name="Google Shape;141;p49"/>
          <p:cNvSpPr txBox="1">
            <a:spLocks noGrp="1"/>
          </p:cNvSpPr>
          <p:nvPr>
            <p:ph type="title"/>
          </p:nvPr>
        </p:nvSpPr>
        <p:spPr>
          <a:xfrm>
            <a:off x="720000" y="2854800"/>
            <a:ext cx="10749600" cy="1108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7200"/>
              <a:buFont typeface="Calibri"/>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9"/>
          <p:cNvSpPr txBox="1">
            <a:spLocks noGrp="1"/>
          </p:cNvSpPr>
          <p:nvPr>
            <p:ph type="body" idx="1"/>
          </p:nvPr>
        </p:nvSpPr>
        <p:spPr>
          <a:xfrm>
            <a:off x="720000" y="3960000"/>
            <a:ext cx="10749600" cy="2952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lt1"/>
              </a:buClr>
              <a:buSzPts val="1400"/>
              <a:buNone/>
              <a:defRPr sz="1400" b="1" cap="none">
                <a:solidFill>
                  <a:schemeClr val="lt1"/>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43" name="Google Shape;143;p49"/>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9"/>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49" descr="{&quot;templafy&quot;:{&quot;id&quot;:&quot;32a703fa-8259-4557-962d-ab582f2249cc&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reaker H">
  <p:cSld name="Breaker H">
    <p:bg>
      <p:bgPr>
        <a:solidFill>
          <a:srgbClr val="C2C4C5"/>
        </a:solidFill>
        <a:effectLst/>
      </p:bgPr>
    </p:bg>
    <p:spTree>
      <p:nvGrpSpPr>
        <p:cNvPr id="1" name="Shape 146"/>
        <p:cNvGrpSpPr/>
        <p:nvPr/>
      </p:nvGrpSpPr>
      <p:grpSpPr>
        <a:xfrm>
          <a:off x="0" y="0"/>
          <a:ext cx="0" cy="0"/>
          <a:chOff x="0" y="0"/>
          <a:chExt cx="0" cy="0"/>
        </a:xfrm>
      </p:grpSpPr>
      <p:sp>
        <p:nvSpPr>
          <p:cNvPr id="147" name="Google Shape;147;p50"/>
          <p:cNvSpPr txBox="1">
            <a:spLocks noGrp="1"/>
          </p:cNvSpPr>
          <p:nvPr>
            <p:ph type="title"/>
          </p:nvPr>
        </p:nvSpPr>
        <p:spPr>
          <a:xfrm>
            <a:off x="720000" y="2854800"/>
            <a:ext cx="10749600" cy="11088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7200"/>
              <a:buFont typeface="Calibri"/>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0"/>
          <p:cNvSpPr txBox="1">
            <a:spLocks noGrp="1"/>
          </p:cNvSpPr>
          <p:nvPr>
            <p:ph type="body" idx="1"/>
          </p:nvPr>
        </p:nvSpPr>
        <p:spPr>
          <a:xfrm>
            <a:off x="720000" y="3960000"/>
            <a:ext cx="10749600" cy="295200"/>
          </a:xfrm>
          <a:prstGeom prst="rect">
            <a:avLst/>
          </a:prstGeom>
          <a:noFill/>
          <a:ln>
            <a:noFill/>
          </a:ln>
        </p:spPr>
        <p:txBody>
          <a:bodyPr spcFirstLastPara="1" wrap="square" lIns="0" tIns="0" rIns="0" bIns="0" anchor="b" anchorCtr="0">
            <a:noAutofit/>
          </a:bodyPr>
          <a:lstStyle>
            <a:lvl1pPr marL="457200" lvl="0" indent="-228600" algn="ctr">
              <a:lnSpc>
                <a:spcPct val="100000"/>
              </a:lnSpc>
              <a:spcBef>
                <a:spcPts val="0"/>
              </a:spcBef>
              <a:spcAft>
                <a:spcPts val="0"/>
              </a:spcAft>
              <a:buClr>
                <a:schemeClr val="accent4"/>
              </a:buClr>
              <a:buSzPts val="1400"/>
              <a:buNone/>
              <a:defRPr sz="1400" b="1" cap="none">
                <a:solidFill>
                  <a:schemeClr val="accent4"/>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49" name="Google Shape;149;p50"/>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0"/>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1" name="Google Shape;151;p50" descr="{&quot;templafy&quot;:{&quot;id&quot;:&quot;78e4b136-0ecb-418f-b7bb-760dc4515bda&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Subhead">
  <p:cSld name="Title with Subhead">
    <p:spTree>
      <p:nvGrpSpPr>
        <p:cNvPr id="1" name="Shape 152"/>
        <p:cNvGrpSpPr/>
        <p:nvPr/>
      </p:nvGrpSpPr>
      <p:grpSpPr>
        <a:xfrm>
          <a:off x="0" y="0"/>
          <a:ext cx="0" cy="0"/>
          <a:chOff x="0" y="0"/>
          <a:chExt cx="0" cy="0"/>
        </a:xfrm>
      </p:grpSpPr>
      <p:sp>
        <p:nvSpPr>
          <p:cNvPr id="153" name="Google Shape;153;p51"/>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1"/>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1"/>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51"/>
          <p:cNvSpPr txBox="1">
            <a:spLocks noGrp="1"/>
          </p:cNvSpPr>
          <p:nvPr>
            <p:ph type="body" idx="1"/>
          </p:nvPr>
        </p:nvSpPr>
        <p:spPr>
          <a:xfrm>
            <a:off x="720000" y="1279218"/>
            <a:ext cx="1075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lumn Content">
  <p:cSld name="3 Column Content">
    <p:spTree>
      <p:nvGrpSpPr>
        <p:cNvPr id="1" name="Shape 161"/>
        <p:cNvGrpSpPr/>
        <p:nvPr/>
      </p:nvGrpSpPr>
      <p:grpSpPr>
        <a:xfrm>
          <a:off x="0" y="0"/>
          <a:ext cx="0" cy="0"/>
          <a:chOff x="0" y="0"/>
          <a:chExt cx="0" cy="0"/>
        </a:xfrm>
      </p:grpSpPr>
      <p:sp>
        <p:nvSpPr>
          <p:cNvPr id="162" name="Google Shape;162;p53"/>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3"/>
          <p:cNvSpPr txBox="1">
            <a:spLocks noGrp="1"/>
          </p:cNvSpPr>
          <p:nvPr>
            <p:ph type="body" idx="1"/>
          </p:nvPr>
        </p:nvSpPr>
        <p:spPr>
          <a:xfrm>
            <a:off x="720000" y="1839600"/>
            <a:ext cx="3344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64" name="Google Shape;164;p53"/>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3"/>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66" name="Google Shape;166;p53"/>
          <p:cNvSpPr txBox="1">
            <a:spLocks noGrp="1"/>
          </p:cNvSpPr>
          <p:nvPr>
            <p:ph type="body" idx="2"/>
          </p:nvPr>
        </p:nvSpPr>
        <p:spPr>
          <a:xfrm>
            <a:off x="4422775" y="1839600"/>
            <a:ext cx="3344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67" name="Google Shape;167;p53"/>
          <p:cNvSpPr txBox="1">
            <a:spLocks noGrp="1"/>
          </p:cNvSpPr>
          <p:nvPr>
            <p:ph type="body" idx="3"/>
          </p:nvPr>
        </p:nvSpPr>
        <p:spPr>
          <a:xfrm>
            <a:off x="720000" y="1279218"/>
            <a:ext cx="1075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168" name="Google Shape;168;p53"/>
          <p:cNvSpPr txBox="1">
            <a:spLocks noGrp="1"/>
          </p:cNvSpPr>
          <p:nvPr>
            <p:ph type="body" idx="4"/>
          </p:nvPr>
        </p:nvSpPr>
        <p:spPr>
          <a:xfrm>
            <a:off x="8128000" y="1839600"/>
            <a:ext cx="3344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Column Content">
  <p:cSld name="4 Column Content">
    <p:spTree>
      <p:nvGrpSpPr>
        <p:cNvPr id="1" name="Shape 169"/>
        <p:cNvGrpSpPr/>
        <p:nvPr/>
      </p:nvGrpSpPr>
      <p:grpSpPr>
        <a:xfrm>
          <a:off x="0" y="0"/>
          <a:ext cx="0" cy="0"/>
          <a:chOff x="0" y="0"/>
          <a:chExt cx="0" cy="0"/>
        </a:xfrm>
      </p:grpSpPr>
      <p:sp>
        <p:nvSpPr>
          <p:cNvPr id="170" name="Google Shape;170;p54"/>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4"/>
          <p:cNvSpPr txBox="1">
            <a:spLocks noGrp="1"/>
          </p:cNvSpPr>
          <p:nvPr>
            <p:ph type="body" idx="1"/>
          </p:nvPr>
        </p:nvSpPr>
        <p:spPr>
          <a:xfrm>
            <a:off x="720000" y="1839600"/>
            <a:ext cx="2418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72" name="Google Shape;172;p54"/>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4"/>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4" name="Google Shape;174;p54"/>
          <p:cNvSpPr txBox="1">
            <a:spLocks noGrp="1"/>
          </p:cNvSpPr>
          <p:nvPr>
            <p:ph type="body" idx="2"/>
          </p:nvPr>
        </p:nvSpPr>
        <p:spPr>
          <a:xfrm>
            <a:off x="3498000" y="1839600"/>
            <a:ext cx="2418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75" name="Google Shape;175;p54"/>
          <p:cNvSpPr txBox="1">
            <a:spLocks noGrp="1"/>
          </p:cNvSpPr>
          <p:nvPr>
            <p:ph type="body" idx="3"/>
          </p:nvPr>
        </p:nvSpPr>
        <p:spPr>
          <a:xfrm>
            <a:off x="720000" y="1279218"/>
            <a:ext cx="1075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176" name="Google Shape;176;p54"/>
          <p:cNvSpPr txBox="1">
            <a:spLocks noGrp="1"/>
          </p:cNvSpPr>
          <p:nvPr>
            <p:ph type="body" idx="4"/>
          </p:nvPr>
        </p:nvSpPr>
        <p:spPr>
          <a:xfrm>
            <a:off x="6275999" y="1839600"/>
            <a:ext cx="2418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77" name="Google Shape;177;p54"/>
          <p:cNvSpPr txBox="1">
            <a:spLocks noGrp="1"/>
          </p:cNvSpPr>
          <p:nvPr>
            <p:ph type="body" idx="5"/>
          </p:nvPr>
        </p:nvSpPr>
        <p:spPr>
          <a:xfrm>
            <a:off x="9053275" y="1839600"/>
            <a:ext cx="2418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idebar, Right">
  <p:cSld name="Sidebar, Right">
    <p:spTree>
      <p:nvGrpSpPr>
        <p:cNvPr id="1" name="Shape 178"/>
        <p:cNvGrpSpPr/>
        <p:nvPr/>
      </p:nvGrpSpPr>
      <p:grpSpPr>
        <a:xfrm>
          <a:off x="0" y="0"/>
          <a:ext cx="0" cy="0"/>
          <a:chOff x="0" y="0"/>
          <a:chExt cx="0" cy="0"/>
        </a:xfrm>
      </p:grpSpPr>
      <p:sp>
        <p:nvSpPr>
          <p:cNvPr id="179" name="Google Shape;179;p55"/>
          <p:cNvSpPr/>
          <p:nvPr/>
        </p:nvSpPr>
        <p:spPr>
          <a:xfrm>
            <a:off x="8401200" y="0"/>
            <a:ext cx="3790800" cy="6858000"/>
          </a:xfrm>
          <a:prstGeom prst="rect">
            <a:avLst/>
          </a:prstGeom>
          <a:solidFill>
            <a:srgbClr val="EAEAEA">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55"/>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55"/>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2" name="Google Shape;182;p55"/>
          <p:cNvSpPr txBox="1">
            <a:spLocks noGrp="1"/>
          </p:cNvSpPr>
          <p:nvPr>
            <p:ph type="body" idx="1"/>
          </p:nvPr>
        </p:nvSpPr>
        <p:spPr>
          <a:xfrm>
            <a:off x="720000" y="1279218"/>
            <a:ext cx="70488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183" name="Google Shape;183;p55"/>
          <p:cNvSpPr txBox="1">
            <a:spLocks noGrp="1"/>
          </p:cNvSpPr>
          <p:nvPr>
            <p:ph type="body" idx="2"/>
          </p:nvPr>
        </p:nvSpPr>
        <p:spPr>
          <a:xfrm>
            <a:off x="720000" y="1839600"/>
            <a:ext cx="7048800" cy="429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84" name="Google Shape;184;p55"/>
          <p:cNvSpPr txBox="1">
            <a:spLocks noGrp="1"/>
          </p:cNvSpPr>
          <p:nvPr>
            <p:ph type="title"/>
          </p:nvPr>
        </p:nvSpPr>
        <p:spPr>
          <a:xfrm>
            <a:off x="719138" y="720000"/>
            <a:ext cx="7048800"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5"/>
          <p:cNvSpPr txBox="1">
            <a:spLocks noGrp="1"/>
          </p:cNvSpPr>
          <p:nvPr>
            <p:ph type="body" idx="3"/>
          </p:nvPr>
        </p:nvSpPr>
        <p:spPr>
          <a:xfrm>
            <a:off x="8787261" y="720000"/>
            <a:ext cx="2680837" cy="541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86" name="Google Shape;186;p55" descr="{&quot;templafy&quot;:{&quot;id&quot;:&quot;f6daa306-ad96-40f4-82cd-fef5cf89adf4&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720000" y="1713598"/>
            <a:ext cx="10752000" cy="44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8" name="Google Shape;28;p32"/>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debar, Left">
  <p:cSld name="Sidebar, Left">
    <p:spTree>
      <p:nvGrpSpPr>
        <p:cNvPr id="1" name="Shape 187"/>
        <p:cNvGrpSpPr/>
        <p:nvPr/>
      </p:nvGrpSpPr>
      <p:grpSpPr>
        <a:xfrm>
          <a:off x="0" y="0"/>
          <a:ext cx="0" cy="0"/>
          <a:chOff x="0" y="0"/>
          <a:chExt cx="0" cy="0"/>
        </a:xfrm>
      </p:grpSpPr>
      <p:sp>
        <p:nvSpPr>
          <p:cNvPr id="188" name="Google Shape;188;p56"/>
          <p:cNvSpPr/>
          <p:nvPr/>
        </p:nvSpPr>
        <p:spPr>
          <a:xfrm>
            <a:off x="0" y="0"/>
            <a:ext cx="3790800" cy="6858000"/>
          </a:xfrm>
          <a:prstGeom prst="rect">
            <a:avLst/>
          </a:prstGeom>
          <a:solidFill>
            <a:srgbClr val="EAEAEA">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6"/>
          <p:cNvSpPr txBox="1">
            <a:spLocks noGrp="1"/>
          </p:cNvSpPr>
          <p:nvPr>
            <p:ph type="dt" idx="10"/>
          </p:nvPr>
        </p:nvSpPr>
        <p:spPr>
          <a:xfrm>
            <a:off x="1115138" y="6439469"/>
            <a:ext cx="2024062"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56"/>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91" name="Google Shape;191;p56"/>
          <p:cNvSpPr txBox="1">
            <a:spLocks noGrp="1"/>
          </p:cNvSpPr>
          <p:nvPr>
            <p:ph type="body" idx="1"/>
          </p:nvPr>
        </p:nvSpPr>
        <p:spPr>
          <a:xfrm>
            <a:off x="4424400" y="1279218"/>
            <a:ext cx="70488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192" name="Google Shape;192;p56"/>
          <p:cNvSpPr txBox="1">
            <a:spLocks noGrp="1"/>
          </p:cNvSpPr>
          <p:nvPr>
            <p:ph type="body" idx="2"/>
          </p:nvPr>
        </p:nvSpPr>
        <p:spPr>
          <a:xfrm>
            <a:off x="4424400" y="1839600"/>
            <a:ext cx="7048800" cy="429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93" name="Google Shape;193;p56"/>
          <p:cNvSpPr txBox="1">
            <a:spLocks noGrp="1"/>
          </p:cNvSpPr>
          <p:nvPr>
            <p:ph type="title"/>
          </p:nvPr>
        </p:nvSpPr>
        <p:spPr>
          <a:xfrm>
            <a:off x="4424400" y="720000"/>
            <a:ext cx="7048800"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6"/>
          <p:cNvSpPr txBox="1">
            <a:spLocks noGrp="1"/>
          </p:cNvSpPr>
          <p:nvPr>
            <p:ph type="body" idx="3"/>
          </p:nvPr>
        </p:nvSpPr>
        <p:spPr>
          <a:xfrm>
            <a:off x="720000" y="720000"/>
            <a:ext cx="2419200" cy="541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Left - Photo Right">
  <p:cSld name="Content Left - Photo Right">
    <p:spTree>
      <p:nvGrpSpPr>
        <p:cNvPr id="1" name="Shape 195"/>
        <p:cNvGrpSpPr/>
        <p:nvPr/>
      </p:nvGrpSpPr>
      <p:grpSpPr>
        <a:xfrm>
          <a:off x="0" y="0"/>
          <a:ext cx="0" cy="0"/>
          <a:chOff x="0" y="0"/>
          <a:chExt cx="0" cy="0"/>
        </a:xfrm>
      </p:grpSpPr>
      <p:sp>
        <p:nvSpPr>
          <p:cNvPr id="196" name="Google Shape;196;p57"/>
          <p:cNvSpPr>
            <a:spLocks noGrp="1"/>
          </p:cNvSpPr>
          <p:nvPr>
            <p:ph type="pic" idx="2"/>
          </p:nvPr>
        </p:nvSpPr>
        <p:spPr>
          <a:xfrm>
            <a:off x="7200900" y="0"/>
            <a:ext cx="4991100" cy="6858000"/>
          </a:xfrm>
          <a:prstGeom prst="rect">
            <a:avLst/>
          </a:prstGeom>
          <a:solidFill>
            <a:schemeClr val="accent6"/>
          </a:solidFill>
          <a:ln>
            <a:noFill/>
          </a:ln>
        </p:spPr>
      </p:sp>
      <p:sp>
        <p:nvSpPr>
          <p:cNvPr id="197" name="Google Shape;197;p57"/>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57"/>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99" name="Google Shape;199;p57"/>
          <p:cNvSpPr txBox="1">
            <a:spLocks noGrp="1"/>
          </p:cNvSpPr>
          <p:nvPr>
            <p:ph type="body" idx="1"/>
          </p:nvPr>
        </p:nvSpPr>
        <p:spPr>
          <a:xfrm>
            <a:off x="720000" y="1279218"/>
            <a:ext cx="612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200" name="Google Shape;200;p57"/>
          <p:cNvSpPr txBox="1">
            <a:spLocks noGrp="1"/>
          </p:cNvSpPr>
          <p:nvPr>
            <p:ph type="body" idx="3"/>
          </p:nvPr>
        </p:nvSpPr>
        <p:spPr>
          <a:xfrm>
            <a:off x="720000" y="1839600"/>
            <a:ext cx="6122000" cy="429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01" name="Google Shape;201;p57"/>
          <p:cNvSpPr txBox="1">
            <a:spLocks noGrp="1"/>
          </p:cNvSpPr>
          <p:nvPr>
            <p:ph type="title"/>
          </p:nvPr>
        </p:nvSpPr>
        <p:spPr>
          <a:xfrm>
            <a:off x="719138" y="720000"/>
            <a:ext cx="6122000"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57" descr="{&quot;templafy&quot;:{&quot;id&quot;:&quot;fe8e1a07-4725-46e9-b27d-111515b6a4b0&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Left - Content Right">
  <p:cSld name="Photo Left - Content Right">
    <p:spTree>
      <p:nvGrpSpPr>
        <p:cNvPr id="1" name="Shape 203"/>
        <p:cNvGrpSpPr/>
        <p:nvPr/>
      </p:nvGrpSpPr>
      <p:grpSpPr>
        <a:xfrm>
          <a:off x="0" y="0"/>
          <a:ext cx="0" cy="0"/>
          <a:chOff x="0" y="0"/>
          <a:chExt cx="0" cy="0"/>
        </a:xfrm>
      </p:grpSpPr>
      <p:sp>
        <p:nvSpPr>
          <p:cNvPr id="204" name="Google Shape;204;p58"/>
          <p:cNvSpPr>
            <a:spLocks noGrp="1"/>
          </p:cNvSpPr>
          <p:nvPr>
            <p:ph type="pic" idx="2"/>
          </p:nvPr>
        </p:nvSpPr>
        <p:spPr>
          <a:xfrm>
            <a:off x="0" y="0"/>
            <a:ext cx="4991100" cy="6858000"/>
          </a:xfrm>
          <a:prstGeom prst="rect">
            <a:avLst/>
          </a:prstGeom>
          <a:solidFill>
            <a:schemeClr val="accent6"/>
          </a:solidFill>
          <a:ln>
            <a:noFill/>
          </a:ln>
        </p:spPr>
      </p:sp>
      <p:sp>
        <p:nvSpPr>
          <p:cNvPr id="205" name="Google Shape;205;p58"/>
          <p:cNvSpPr txBox="1">
            <a:spLocks noGrp="1"/>
          </p:cNvSpPr>
          <p:nvPr>
            <p:ph type="dt" idx="10"/>
          </p:nvPr>
        </p:nvSpPr>
        <p:spPr>
          <a:xfrm>
            <a:off x="1115138" y="6439469"/>
            <a:ext cx="2024062"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8"/>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58"/>
          <p:cNvSpPr txBox="1">
            <a:spLocks noGrp="1"/>
          </p:cNvSpPr>
          <p:nvPr>
            <p:ph type="body" idx="1"/>
          </p:nvPr>
        </p:nvSpPr>
        <p:spPr>
          <a:xfrm>
            <a:off x="5349275" y="1279218"/>
            <a:ext cx="612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208" name="Google Shape;208;p58"/>
          <p:cNvSpPr txBox="1">
            <a:spLocks noGrp="1"/>
          </p:cNvSpPr>
          <p:nvPr>
            <p:ph type="body" idx="3"/>
          </p:nvPr>
        </p:nvSpPr>
        <p:spPr>
          <a:xfrm>
            <a:off x="5349275" y="1839600"/>
            <a:ext cx="6122000" cy="429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09" name="Google Shape;209;p58"/>
          <p:cNvSpPr txBox="1">
            <a:spLocks noGrp="1"/>
          </p:cNvSpPr>
          <p:nvPr>
            <p:ph type="title"/>
          </p:nvPr>
        </p:nvSpPr>
        <p:spPr>
          <a:xfrm>
            <a:off x="5349275" y="720000"/>
            <a:ext cx="6122000"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PORT 3 Content">
  <p:cSld name="REPORT 3 Content">
    <p:spTree>
      <p:nvGrpSpPr>
        <p:cNvPr id="1" name="Shape 210"/>
        <p:cNvGrpSpPr/>
        <p:nvPr/>
      </p:nvGrpSpPr>
      <p:grpSpPr>
        <a:xfrm>
          <a:off x="0" y="0"/>
          <a:ext cx="0" cy="0"/>
          <a:chOff x="0" y="0"/>
          <a:chExt cx="0" cy="0"/>
        </a:xfrm>
      </p:grpSpPr>
      <p:sp>
        <p:nvSpPr>
          <p:cNvPr id="211" name="Google Shape;211;p59"/>
          <p:cNvSpPr/>
          <p:nvPr/>
        </p:nvSpPr>
        <p:spPr>
          <a:xfrm>
            <a:off x="0" y="0"/>
            <a:ext cx="5911200" cy="6858000"/>
          </a:xfrm>
          <a:prstGeom prst="rect">
            <a:avLst/>
          </a:prstGeom>
          <a:gradFill>
            <a:gsLst>
              <a:gs pos="0">
                <a:schemeClr val="accent1"/>
              </a:gs>
              <a:gs pos="60000">
                <a:schemeClr val="accent1"/>
              </a:gs>
              <a:gs pos="86000">
                <a:srgbClr val="1F538F"/>
              </a:gs>
              <a:gs pos="100000">
                <a:schemeClr val="accent3"/>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59"/>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9"/>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p59"/>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15" name="Google Shape;215;p59"/>
          <p:cNvSpPr txBox="1">
            <a:spLocks noGrp="1"/>
          </p:cNvSpPr>
          <p:nvPr>
            <p:ph type="title"/>
          </p:nvPr>
        </p:nvSpPr>
        <p:spPr>
          <a:xfrm>
            <a:off x="719138" y="720000"/>
            <a:ext cx="4629600" cy="2530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59"/>
          <p:cNvSpPr txBox="1">
            <a:spLocks noGrp="1"/>
          </p:cNvSpPr>
          <p:nvPr>
            <p:ph type="body" idx="2"/>
          </p:nvPr>
        </p:nvSpPr>
        <p:spPr>
          <a:xfrm>
            <a:off x="6280802" y="720000"/>
            <a:ext cx="2412348"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17" name="Google Shape;217;p59"/>
          <p:cNvSpPr txBox="1">
            <a:spLocks noGrp="1"/>
          </p:cNvSpPr>
          <p:nvPr>
            <p:ph type="body" idx="3"/>
          </p:nvPr>
        </p:nvSpPr>
        <p:spPr>
          <a:xfrm>
            <a:off x="9062752" y="720000"/>
            <a:ext cx="2412348"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18" name="Google Shape;218;p59"/>
          <p:cNvSpPr txBox="1">
            <a:spLocks noGrp="1"/>
          </p:cNvSpPr>
          <p:nvPr>
            <p:ph type="body" idx="4"/>
          </p:nvPr>
        </p:nvSpPr>
        <p:spPr>
          <a:xfrm>
            <a:off x="6280802" y="3607201"/>
            <a:ext cx="2412348"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19" name="Google Shape;219;p59"/>
          <p:cNvSpPr txBox="1">
            <a:spLocks noGrp="1"/>
          </p:cNvSpPr>
          <p:nvPr>
            <p:ph type="body" idx="5"/>
          </p:nvPr>
        </p:nvSpPr>
        <p:spPr>
          <a:xfrm>
            <a:off x="9062752" y="3607201"/>
            <a:ext cx="2412348"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0" name="Google Shape;220;p59"/>
          <p:cNvSpPr txBox="1">
            <a:spLocks noGrp="1"/>
          </p:cNvSpPr>
          <p:nvPr>
            <p:ph type="body" idx="6"/>
          </p:nvPr>
        </p:nvSpPr>
        <p:spPr>
          <a:xfrm>
            <a:off x="719138" y="3610800"/>
            <a:ext cx="4629600"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2047">
          <p15:clr>
            <a:srgbClr val="FF96FF"/>
          </p15:clr>
        </p15:guide>
        <p15:guide id="3" orient="horz" pos="3866">
          <p15:clr>
            <a:srgbClr val="FF96FF"/>
          </p15:clr>
        </p15:guide>
        <p15:guide id="4" pos="453">
          <p15:clr>
            <a:srgbClr val="FF96FF"/>
          </p15:clr>
        </p15:guide>
        <p15:guide id="5" pos="810">
          <p15:clr>
            <a:srgbClr val="FF96FF"/>
          </p15:clr>
        </p15:guide>
        <p15:guide id="6" pos="1036">
          <p15:clr>
            <a:srgbClr val="FF96FF"/>
          </p15:clr>
        </p15:guide>
        <p15:guide id="7" pos="1393">
          <p15:clr>
            <a:srgbClr val="FF96FF"/>
          </p15:clr>
        </p15:guide>
        <p15:guide id="8" pos="1620">
          <p15:clr>
            <a:srgbClr val="FF96FF"/>
          </p15:clr>
        </p15:guide>
        <p15:guide id="9" pos="1976">
          <p15:clr>
            <a:srgbClr val="FF96FF"/>
          </p15:clr>
        </p15:guide>
        <p15:guide id="10" pos="2203">
          <p15:clr>
            <a:srgbClr val="FF96FF"/>
          </p15:clr>
        </p15:guide>
        <p15:guide id="11" pos="2560">
          <p15:clr>
            <a:srgbClr val="FF96FF"/>
          </p15:clr>
        </p15:guide>
        <p15:guide id="12" pos="2786">
          <p15:clr>
            <a:srgbClr val="FF96FF"/>
          </p15:clr>
        </p15:guide>
        <p15:guide id="13" pos="3143">
          <p15:clr>
            <a:srgbClr val="FF96FF"/>
          </p15:clr>
        </p15:guide>
        <p15:guide id="14" pos="3370">
          <p15:clr>
            <a:srgbClr val="FF96FF"/>
          </p15:clr>
        </p15:guide>
        <p15:guide id="15" pos="3726">
          <p15:clr>
            <a:srgbClr val="FF96FF"/>
          </p15:clr>
        </p15:guide>
        <p15:guide id="16" pos="3953">
          <p15:clr>
            <a:srgbClr val="FF96FF"/>
          </p15:clr>
        </p15:guide>
        <p15:guide id="17" pos="4309">
          <p15:clr>
            <a:srgbClr val="FF96FF"/>
          </p15:clr>
        </p15:guide>
        <p15:guide id="18" pos="4536">
          <p15:clr>
            <a:srgbClr val="FF96FF"/>
          </p15:clr>
        </p15:guide>
        <p15:guide id="19" pos="4893">
          <p15:clr>
            <a:srgbClr val="FF96FF"/>
          </p15:clr>
        </p15:guide>
        <p15:guide id="20" pos="5120">
          <p15:clr>
            <a:srgbClr val="FF96FF"/>
          </p15:clr>
        </p15:guide>
        <p15:guide id="21" pos="5476">
          <p15:clr>
            <a:srgbClr val="FF96FF"/>
          </p15:clr>
        </p15:guide>
        <p15:guide id="22" pos="5703">
          <p15:clr>
            <a:srgbClr val="FF96FF"/>
          </p15:clr>
        </p15:guide>
        <p15:guide id="23" pos="6059">
          <p15:clr>
            <a:srgbClr val="FF96FF"/>
          </p15:clr>
        </p15:guide>
        <p15:guide id="24" pos="6286">
          <p15:clr>
            <a:srgbClr val="FF96FF"/>
          </p15:clr>
        </p15:guide>
        <p15:guide id="25" pos="6643">
          <p15:clr>
            <a:srgbClr val="FF96FF"/>
          </p15:clr>
        </p15:guide>
        <p15:guide id="26" pos="6869">
          <p15:clr>
            <a:srgbClr val="FF96FF"/>
          </p15:clr>
        </p15:guide>
        <p15:guide id="27" pos="7226">
          <p15:clr>
            <a:srgbClr val="FF96FF"/>
          </p15:clr>
        </p15:guide>
        <p15:guide id="28" orient="horz" pos="227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EPORT 5 Content">
  <p:cSld name="REPORT 5 Content">
    <p:spTree>
      <p:nvGrpSpPr>
        <p:cNvPr id="1" name="Shape 221"/>
        <p:cNvGrpSpPr/>
        <p:nvPr/>
      </p:nvGrpSpPr>
      <p:grpSpPr>
        <a:xfrm>
          <a:off x="0" y="0"/>
          <a:ext cx="0" cy="0"/>
          <a:chOff x="0" y="0"/>
          <a:chExt cx="0" cy="0"/>
        </a:xfrm>
      </p:grpSpPr>
      <p:sp>
        <p:nvSpPr>
          <p:cNvPr id="222" name="Google Shape;222;p60"/>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60"/>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accent1"/>
                </a:solidFill>
                <a:latin typeface="Calibri"/>
                <a:ea typeface="Calibri"/>
                <a:cs typeface="Calibri"/>
                <a:sym typeface="Calibri"/>
              </a:defRPr>
            </a:lvl1pPr>
            <a:lvl2pPr marL="0" lvl="1" indent="0" algn="l">
              <a:spcBef>
                <a:spcPts val="0"/>
              </a:spcBef>
              <a:buNone/>
              <a:defRPr sz="800">
                <a:solidFill>
                  <a:schemeClr val="accent1"/>
                </a:solidFill>
                <a:latin typeface="Calibri"/>
                <a:ea typeface="Calibri"/>
                <a:cs typeface="Calibri"/>
                <a:sym typeface="Calibri"/>
              </a:defRPr>
            </a:lvl2pPr>
            <a:lvl3pPr marL="0" lvl="2" indent="0" algn="l">
              <a:spcBef>
                <a:spcPts val="0"/>
              </a:spcBef>
              <a:buNone/>
              <a:defRPr sz="800">
                <a:solidFill>
                  <a:schemeClr val="accent1"/>
                </a:solidFill>
                <a:latin typeface="Calibri"/>
                <a:ea typeface="Calibri"/>
                <a:cs typeface="Calibri"/>
                <a:sym typeface="Calibri"/>
              </a:defRPr>
            </a:lvl3pPr>
            <a:lvl4pPr marL="0" lvl="3" indent="0" algn="l">
              <a:spcBef>
                <a:spcPts val="0"/>
              </a:spcBef>
              <a:buNone/>
              <a:defRPr sz="800">
                <a:solidFill>
                  <a:schemeClr val="accent1"/>
                </a:solidFill>
                <a:latin typeface="Calibri"/>
                <a:ea typeface="Calibri"/>
                <a:cs typeface="Calibri"/>
                <a:sym typeface="Calibri"/>
              </a:defRPr>
            </a:lvl4pPr>
            <a:lvl5pPr marL="0" lvl="4" indent="0" algn="l">
              <a:spcBef>
                <a:spcPts val="0"/>
              </a:spcBef>
              <a:buNone/>
              <a:defRPr sz="800">
                <a:solidFill>
                  <a:schemeClr val="accent1"/>
                </a:solidFill>
                <a:latin typeface="Calibri"/>
                <a:ea typeface="Calibri"/>
                <a:cs typeface="Calibri"/>
                <a:sym typeface="Calibri"/>
              </a:defRPr>
            </a:lvl5pPr>
            <a:lvl6pPr marL="0" lvl="5" indent="0" algn="l">
              <a:spcBef>
                <a:spcPts val="0"/>
              </a:spcBef>
              <a:buNone/>
              <a:defRPr sz="800">
                <a:solidFill>
                  <a:schemeClr val="accent1"/>
                </a:solidFill>
                <a:latin typeface="Calibri"/>
                <a:ea typeface="Calibri"/>
                <a:cs typeface="Calibri"/>
                <a:sym typeface="Calibri"/>
              </a:defRPr>
            </a:lvl6pPr>
            <a:lvl7pPr marL="0" lvl="6" indent="0" algn="l">
              <a:spcBef>
                <a:spcPts val="0"/>
              </a:spcBef>
              <a:buNone/>
              <a:defRPr sz="800">
                <a:solidFill>
                  <a:schemeClr val="accent1"/>
                </a:solidFill>
                <a:latin typeface="Calibri"/>
                <a:ea typeface="Calibri"/>
                <a:cs typeface="Calibri"/>
                <a:sym typeface="Calibri"/>
              </a:defRPr>
            </a:lvl7pPr>
            <a:lvl8pPr marL="0" lvl="7" indent="0" algn="l">
              <a:spcBef>
                <a:spcPts val="0"/>
              </a:spcBef>
              <a:buNone/>
              <a:defRPr sz="800">
                <a:solidFill>
                  <a:schemeClr val="accent1"/>
                </a:solidFill>
                <a:latin typeface="Calibri"/>
                <a:ea typeface="Calibri"/>
                <a:cs typeface="Calibri"/>
                <a:sym typeface="Calibri"/>
              </a:defRPr>
            </a:lvl8pPr>
            <a:lvl9pPr marL="0" lvl="8" indent="0" algn="l">
              <a:spcBef>
                <a:spcPts val="0"/>
              </a:spcBef>
              <a:buNone/>
              <a:defRPr sz="800">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4" name="Google Shape;224;p60"/>
          <p:cNvSpPr txBox="1">
            <a:spLocks noGrp="1"/>
          </p:cNvSpPr>
          <p:nvPr>
            <p:ph type="title"/>
          </p:nvPr>
        </p:nvSpPr>
        <p:spPr>
          <a:xfrm>
            <a:off x="719138" y="720000"/>
            <a:ext cx="2417762" cy="2530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60"/>
          <p:cNvSpPr txBox="1">
            <a:spLocks noGrp="1"/>
          </p:cNvSpPr>
          <p:nvPr>
            <p:ph type="body" idx="1"/>
          </p:nvPr>
        </p:nvSpPr>
        <p:spPr>
          <a:xfrm>
            <a:off x="720000" y="3607199"/>
            <a:ext cx="5195025" cy="2530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6" name="Google Shape;226;p60"/>
          <p:cNvSpPr txBox="1">
            <a:spLocks noGrp="1"/>
          </p:cNvSpPr>
          <p:nvPr>
            <p:ph type="body" idx="2"/>
          </p:nvPr>
        </p:nvSpPr>
        <p:spPr>
          <a:xfrm>
            <a:off x="3498000" y="720000"/>
            <a:ext cx="2417763"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7" name="Google Shape;227;p60"/>
          <p:cNvSpPr txBox="1">
            <a:spLocks noGrp="1"/>
          </p:cNvSpPr>
          <p:nvPr>
            <p:ph type="body" idx="3"/>
          </p:nvPr>
        </p:nvSpPr>
        <p:spPr>
          <a:xfrm>
            <a:off x="6275387" y="720000"/>
            <a:ext cx="2417763"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8" name="Google Shape;228;p60"/>
          <p:cNvSpPr txBox="1">
            <a:spLocks noGrp="1"/>
          </p:cNvSpPr>
          <p:nvPr>
            <p:ph type="body" idx="4"/>
          </p:nvPr>
        </p:nvSpPr>
        <p:spPr>
          <a:xfrm>
            <a:off x="9055099" y="720000"/>
            <a:ext cx="2417763"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29" name="Google Shape;229;p60"/>
          <p:cNvSpPr txBox="1">
            <a:spLocks noGrp="1"/>
          </p:cNvSpPr>
          <p:nvPr>
            <p:ph type="body" idx="5"/>
          </p:nvPr>
        </p:nvSpPr>
        <p:spPr>
          <a:xfrm>
            <a:off x="6275387" y="3606800"/>
            <a:ext cx="2417763"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30" name="Google Shape;230;p60"/>
          <p:cNvSpPr txBox="1">
            <a:spLocks noGrp="1"/>
          </p:cNvSpPr>
          <p:nvPr>
            <p:ph type="body" idx="6"/>
          </p:nvPr>
        </p:nvSpPr>
        <p:spPr>
          <a:xfrm>
            <a:off x="9055099" y="3606800"/>
            <a:ext cx="2417763"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2047">
          <p15:clr>
            <a:srgbClr val="FF96FF"/>
          </p15:clr>
        </p15:guide>
        <p15:guide id="3" orient="horz" pos="2273">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REPORT 5 Content C">
  <p:cSld name="REPORT 5 Content C">
    <p:spTree>
      <p:nvGrpSpPr>
        <p:cNvPr id="1" name="Shape 231"/>
        <p:cNvGrpSpPr/>
        <p:nvPr/>
      </p:nvGrpSpPr>
      <p:grpSpPr>
        <a:xfrm>
          <a:off x="0" y="0"/>
          <a:ext cx="0" cy="0"/>
          <a:chOff x="0" y="0"/>
          <a:chExt cx="0" cy="0"/>
        </a:xfrm>
      </p:grpSpPr>
      <p:sp>
        <p:nvSpPr>
          <p:cNvPr id="232" name="Google Shape;232;p61"/>
          <p:cNvSpPr/>
          <p:nvPr/>
        </p:nvSpPr>
        <p:spPr>
          <a:xfrm>
            <a:off x="9053512" y="0"/>
            <a:ext cx="3138487" cy="6858000"/>
          </a:xfrm>
          <a:prstGeom prst="rect">
            <a:avLst/>
          </a:prstGeom>
          <a:solidFill>
            <a:srgbClr val="EAEAEA">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61"/>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1"/>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accent1"/>
                </a:solidFill>
                <a:latin typeface="Calibri"/>
                <a:ea typeface="Calibri"/>
                <a:cs typeface="Calibri"/>
                <a:sym typeface="Calibri"/>
              </a:defRPr>
            </a:lvl1pPr>
            <a:lvl2pPr marL="0" lvl="1" indent="0" algn="l">
              <a:spcBef>
                <a:spcPts val="0"/>
              </a:spcBef>
              <a:buNone/>
              <a:defRPr sz="800">
                <a:solidFill>
                  <a:schemeClr val="accent1"/>
                </a:solidFill>
                <a:latin typeface="Calibri"/>
                <a:ea typeface="Calibri"/>
                <a:cs typeface="Calibri"/>
                <a:sym typeface="Calibri"/>
              </a:defRPr>
            </a:lvl2pPr>
            <a:lvl3pPr marL="0" lvl="2" indent="0" algn="l">
              <a:spcBef>
                <a:spcPts val="0"/>
              </a:spcBef>
              <a:buNone/>
              <a:defRPr sz="800">
                <a:solidFill>
                  <a:schemeClr val="accent1"/>
                </a:solidFill>
                <a:latin typeface="Calibri"/>
                <a:ea typeface="Calibri"/>
                <a:cs typeface="Calibri"/>
                <a:sym typeface="Calibri"/>
              </a:defRPr>
            </a:lvl3pPr>
            <a:lvl4pPr marL="0" lvl="3" indent="0" algn="l">
              <a:spcBef>
                <a:spcPts val="0"/>
              </a:spcBef>
              <a:buNone/>
              <a:defRPr sz="800">
                <a:solidFill>
                  <a:schemeClr val="accent1"/>
                </a:solidFill>
                <a:latin typeface="Calibri"/>
                <a:ea typeface="Calibri"/>
                <a:cs typeface="Calibri"/>
                <a:sym typeface="Calibri"/>
              </a:defRPr>
            </a:lvl4pPr>
            <a:lvl5pPr marL="0" lvl="4" indent="0" algn="l">
              <a:spcBef>
                <a:spcPts val="0"/>
              </a:spcBef>
              <a:buNone/>
              <a:defRPr sz="800">
                <a:solidFill>
                  <a:schemeClr val="accent1"/>
                </a:solidFill>
                <a:latin typeface="Calibri"/>
                <a:ea typeface="Calibri"/>
                <a:cs typeface="Calibri"/>
                <a:sym typeface="Calibri"/>
              </a:defRPr>
            </a:lvl5pPr>
            <a:lvl6pPr marL="0" lvl="5" indent="0" algn="l">
              <a:spcBef>
                <a:spcPts val="0"/>
              </a:spcBef>
              <a:buNone/>
              <a:defRPr sz="800">
                <a:solidFill>
                  <a:schemeClr val="accent1"/>
                </a:solidFill>
                <a:latin typeface="Calibri"/>
                <a:ea typeface="Calibri"/>
                <a:cs typeface="Calibri"/>
                <a:sym typeface="Calibri"/>
              </a:defRPr>
            </a:lvl6pPr>
            <a:lvl7pPr marL="0" lvl="6" indent="0" algn="l">
              <a:spcBef>
                <a:spcPts val="0"/>
              </a:spcBef>
              <a:buNone/>
              <a:defRPr sz="800">
                <a:solidFill>
                  <a:schemeClr val="accent1"/>
                </a:solidFill>
                <a:latin typeface="Calibri"/>
                <a:ea typeface="Calibri"/>
                <a:cs typeface="Calibri"/>
                <a:sym typeface="Calibri"/>
              </a:defRPr>
            </a:lvl7pPr>
            <a:lvl8pPr marL="0" lvl="7" indent="0" algn="l">
              <a:spcBef>
                <a:spcPts val="0"/>
              </a:spcBef>
              <a:buNone/>
              <a:defRPr sz="800">
                <a:solidFill>
                  <a:schemeClr val="accent1"/>
                </a:solidFill>
                <a:latin typeface="Calibri"/>
                <a:ea typeface="Calibri"/>
                <a:cs typeface="Calibri"/>
                <a:sym typeface="Calibri"/>
              </a:defRPr>
            </a:lvl8pPr>
            <a:lvl9pPr marL="0" lvl="8" indent="0" algn="l">
              <a:spcBef>
                <a:spcPts val="0"/>
              </a:spcBef>
              <a:buNone/>
              <a:defRPr sz="800">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5" name="Google Shape;235;p61"/>
          <p:cNvSpPr txBox="1">
            <a:spLocks noGrp="1"/>
          </p:cNvSpPr>
          <p:nvPr>
            <p:ph type="body" idx="1"/>
          </p:nvPr>
        </p:nvSpPr>
        <p:spPr>
          <a:xfrm>
            <a:off x="3498000" y="720000"/>
            <a:ext cx="5195150"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36" name="Google Shape;236;p61"/>
          <p:cNvSpPr txBox="1">
            <a:spLocks noGrp="1"/>
          </p:cNvSpPr>
          <p:nvPr>
            <p:ph type="body" idx="2"/>
          </p:nvPr>
        </p:nvSpPr>
        <p:spPr>
          <a:xfrm>
            <a:off x="9212062" y="720000"/>
            <a:ext cx="2260800"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37" name="Google Shape;237;p61"/>
          <p:cNvSpPr txBox="1">
            <a:spLocks noGrp="1"/>
          </p:cNvSpPr>
          <p:nvPr>
            <p:ph type="body" idx="3"/>
          </p:nvPr>
        </p:nvSpPr>
        <p:spPr>
          <a:xfrm>
            <a:off x="3498000" y="3606800"/>
            <a:ext cx="5195150"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38" name="Google Shape;238;p61"/>
          <p:cNvSpPr txBox="1">
            <a:spLocks noGrp="1"/>
          </p:cNvSpPr>
          <p:nvPr>
            <p:ph type="body" idx="4"/>
          </p:nvPr>
        </p:nvSpPr>
        <p:spPr>
          <a:xfrm>
            <a:off x="9212062" y="3606800"/>
            <a:ext cx="2260800"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39" name="Google Shape;239;p61"/>
          <p:cNvSpPr txBox="1">
            <a:spLocks noGrp="1"/>
          </p:cNvSpPr>
          <p:nvPr>
            <p:ph type="title"/>
          </p:nvPr>
        </p:nvSpPr>
        <p:spPr>
          <a:xfrm>
            <a:off x="719138" y="719999"/>
            <a:ext cx="2416913" cy="25296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61"/>
          <p:cNvSpPr txBox="1">
            <a:spLocks noGrp="1"/>
          </p:cNvSpPr>
          <p:nvPr>
            <p:ph type="body" idx="5"/>
          </p:nvPr>
        </p:nvSpPr>
        <p:spPr>
          <a:xfrm>
            <a:off x="719138" y="3606800"/>
            <a:ext cx="2416175" cy="25304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rgbClr val="9EC3E1"/>
              </a:buClr>
              <a:buSzPts val="4000"/>
              <a:buNone/>
              <a:defRPr sz="4000" cap="none">
                <a:solidFill>
                  <a:srgbClr val="9EC3E1"/>
                </a:solidFill>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41" name="Google Shape;241;p61" descr="{&quot;templafy&quot;:{&quot;id&quot;:&quot;802c32aa-2e79-485b-8fd7-9e826bb7a9c4&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2047">
          <p15:clr>
            <a:srgbClr val="FF96FF"/>
          </p15:clr>
        </p15:guide>
        <p15:guide id="3" orient="horz" pos="2273">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HETORICAL Two text">
  <p:cSld name="RHETORICAL Two tex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242"/>
        <p:cNvGrpSpPr/>
        <p:nvPr/>
      </p:nvGrpSpPr>
      <p:grpSpPr>
        <a:xfrm>
          <a:off x="0" y="0"/>
          <a:ext cx="0" cy="0"/>
          <a:chOff x="0" y="0"/>
          <a:chExt cx="0" cy="0"/>
        </a:xfrm>
      </p:grpSpPr>
      <p:sp>
        <p:nvSpPr>
          <p:cNvPr id="243" name="Google Shape;243;p62"/>
          <p:cNvSpPr/>
          <p:nvPr/>
        </p:nvSpPr>
        <p:spPr>
          <a:xfrm>
            <a:off x="6097200" y="0"/>
            <a:ext cx="6094800" cy="68728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62"/>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62"/>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6" name="Google Shape;246;p62"/>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47" name="Google Shape;247;p62"/>
          <p:cNvSpPr txBox="1">
            <a:spLocks noGrp="1"/>
          </p:cNvSpPr>
          <p:nvPr>
            <p:ph type="title"/>
          </p:nvPr>
        </p:nvSpPr>
        <p:spPr>
          <a:xfrm>
            <a:off x="719138" y="720000"/>
            <a:ext cx="5018400" cy="177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62"/>
          <p:cNvSpPr txBox="1">
            <a:spLocks noGrp="1"/>
          </p:cNvSpPr>
          <p:nvPr>
            <p:ph type="body" idx="2"/>
          </p:nvPr>
        </p:nvSpPr>
        <p:spPr>
          <a:xfrm>
            <a:off x="6280801" y="2854075"/>
            <a:ext cx="5195885" cy="328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49" name="Google Shape;249;p62"/>
          <p:cNvSpPr txBox="1">
            <a:spLocks noGrp="1"/>
          </p:cNvSpPr>
          <p:nvPr>
            <p:ph type="body" idx="3"/>
          </p:nvPr>
        </p:nvSpPr>
        <p:spPr>
          <a:xfrm>
            <a:off x="715313" y="2854075"/>
            <a:ext cx="5195887" cy="328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sp>
        <p:nvSpPr>
          <p:cNvPr id="250" name="Google Shape;250;p62"/>
          <p:cNvSpPr txBox="1">
            <a:spLocks noGrp="1"/>
          </p:cNvSpPr>
          <p:nvPr>
            <p:ph type="body" idx="4"/>
          </p:nvPr>
        </p:nvSpPr>
        <p:spPr>
          <a:xfrm>
            <a:off x="6280801" y="719138"/>
            <a:ext cx="5195885" cy="17756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accent1"/>
              </a:buClr>
              <a:buSzPts val="4000"/>
              <a:buFont typeface="Arial"/>
              <a:buNone/>
              <a:defRPr sz="4000" b="1" cap="none">
                <a:solidFill>
                  <a:schemeClr val="accent1"/>
                </a:solidFill>
                <a:latin typeface="Calibri"/>
                <a:ea typeface="Calibri"/>
                <a:cs typeface="Calibri"/>
                <a:sym typeface="Calibri"/>
              </a:defRPr>
            </a:lvl1pPr>
            <a:lvl2pPr marL="914400" lvl="1" indent="-228600" algn="l">
              <a:lnSpc>
                <a:spcPct val="90000"/>
              </a:lnSpc>
              <a:spcBef>
                <a:spcPts val="1200"/>
              </a:spcBef>
              <a:spcAft>
                <a:spcPts val="0"/>
              </a:spcAft>
              <a:buSzPts val="4000"/>
              <a:buNone/>
              <a:defRPr sz="4000" b="0" cap="none">
                <a:solidFill>
                  <a:schemeClr val="accent2"/>
                </a:solidFill>
                <a:latin typeface="Calibri"/>
                <a:ea typeface="Calibri"/>
                <a:cs typeface="Calibri"/>
                <a:sym typeface="Calibri"/>
              </a:defRPr>
            </a:lvl2pPr>
            <a:lvl3pPr marL="1371600" lvl="2" indent="-228600" algn="l">
              <a:lnSpc>
                <a:spcPct val="90000"/>
              </a:lnSpc>
              <a:spcBef>
                <a:spcPts val="1200"/>
              </a:spcBef>
              <a:spcAft>
                <a:spcPts val="0"/>
              </a:spcAft>
              <a:buSzPts val="4000"/>
              <a:buNone/>
              <a:defRPr sz="4000" b="0" cap="none">
                <a:solidFill>
                  <a:schemeClr val="accent2"/>
                </a:solidFill>
                <a:latin typeface="Calibri"/>
                <a:ea typeface="Calibri"/>
                <a:cs typeface="Calibri"/>
                <a:sym typeface="Calibri"/>
              </a:defRPr>
            </a:lvl3pPr>
            <a:lvl4pPr marL="1828800" lvl="3" indent="-228600" algn="l">
              <a:lnSpc>
                <a:spcPct val="90000"/>
              </a:lnSpc>
              <a:spcBef>
                <a:spcPts val="1200"/>
              </a:spcBef>
              <a:spcAft>
                <a:spcPts val="0"/>
              </a:spcAft>
              <a:buSzPts val="4000"/>
              <a:buNone/>
              <a:defRPr sz="4000" b="0" cap="none">
                <a:solidFill>
                  <a:schemeClr val="accent2"/>
                </a:solidFill>
                <a:latin typeface="Calibri"/>
                <a:ea typeface="Calibri"/>
                <a:cs typeface="Calibri"/>
                <a:sym typeface="Calibri"/>
              </a:defRPr>
            </a:lvl4pPr>
            <a:lvl5pPr marL="2286000" lvl="4" indent="-228600" algn="l">
              <a:lnSpc>
                <a:spcPct val="90000"/>
              </a:lnSpc>
              <a:spcBef>
                <a:spcPts val="1200"/>
              </a:spcBef>
              <a:spcAft>
                <a:spcPts val="0"/>
              </a:spcAft>
              <a:buClr>
                <a:schemeClr val="accent2"/>
              </a:buClr>
              <a:buSzPts val="4000"/>
              <a:buFont typeface="Arial"/>
              <a:buNone/>
              <a:defRPr sz="4000" b="0" cap="none">
                <a:solidFill>
                  <a:schemeClr val="accent2"/>
                </a:solidFill>
                <a:latin typeface="Calibri"/>
                <a:ea typeface="Calibri"/>
                <a:cs typeface="Calibri"/>
                <a:sym typeface="Calibri"/>
              </a:defRPr>
            </a:lvl5pPr>
            <a:lvl6pPr marL="2743200" lvl="5" indent="-228600" algn="l">
              <a:lnSpc>
                <a:spcPct val="90000"/>
              </a:lnSpc>
              <a:spcBef>
                <a:spcPts val="1200"/>
              </a:spcBef>
              <a:spcAft>
                <a:spcPts val="0"/>
              </a:spcAft>
              <a:buClr>
                <a:schemeClr val="accent2"/>
              </a:buClr>
              <a:buSzPts val="4000"/>
              <a:buFont typeface="Arial"/>
              <a:buNone/>
              <a:defRPr sz="4000" b="0" cap="none">
                <a:solidFill>
                  <a:schemeClr val="accent2"/>
                </a:solidFill>
                <a:latin typeface="Calibri"/>
                <a:ea typeface="Calibri"/>
                <a:cs typeface="Calibri"/>
                <a:sym typeface="Calibri"/>
              </a:defRPr>
            </a:lvl6pPr>
            <a:lvl7pPr marL="3200400" lvl="6" indent="-228600" algn="l">
              <a:lnSpc>
                <a:spcPct val="90000"/>
              </a:lnSpc>
              <a:spcBef>
                <a:spcPts val="1200"/>
              </a:spcBef>
              <a:spcAft>
                <a:spcPts val="0"/>
              </a:spcAft>
              <a:buClr>
                <a:schemeClr val="accent2"/>
              </a:buClr>
              <a:buSzPts val="4000"/>
              <a:buFont typeface="Arial"/>
              <a:buNone/>
              <a:defRPr sz="4000" b="0" cap="none">
                <a:solidFill>
                  <a:schemeClr val="accent2"/>
                </a:solidFill>
                <a:latin typeface="Calibri"/>
                <a:ea typeface="Calibri"/>
                <a:cs typeface="Calibri"/>
                <a:sym typeface="Calibri"/>
              </a:defRPr>
            </a:lvl7pPr>
            <a:lvl8pPr marL="3657600" lvl="7" indent="-228600" algn="l">
              <a:lnSpc>
                <a:spcPct val="90000"/>
              </a:lnSpc>
              <a:spcBef>
                <a:spcPts val="1200"/>
              </a:spcBef>
              <a:spcAft>
                <a:spcPts val="0"/>
              </a:spcAft>
              <a:buClr>
                <a:schemeClr val="accent2"/>
              </a:buClr>
              <a:buSzPts val="4000"/>
              <a:buFont typeface="Arial"/>
              <a:buNone/>
              <a:defRPr sz="4000" b="0" cap="none">
                <a:solidFill>
                  <a:schemeClr val="accent2"/>
                </a:solidFill>
                <a:latin typeface="Calibri"/>
                <a:ea typeface="Calibri"/>
                <a:cs typeface="Calibri"/>
                <a:sym typeface="Calibri"/>
              </a:defRPr>
            </a:lvl8pPr>
            <a:lvl9pPr marL="4114800" lvl="8" indent="-228600" algn="l">
              <a:lnSpc>
                <a:spcPct val="90000"/>
              </a:lnSpc>
              <a:spcBef>
                <a:spcPts val="1200"/>
              </a:spcBef>
              <a:spcAft>
                <a:spcPts val="1200"/>
              </a:spcAft>
              <a:buClr>
                <a:schemeClr val="accent2"/>
              </a:buClr>
              <a:buSzPts val="4000"/>
              <a:buFont typeface="Arial"/>
              <a:buNone/>
              <a:defRPr sz="4000" b="0" cap="none">
                <a:solidFill>
                  <a:schemeClr val="accent2"/>
                </a:solidFill>
                <a:latin typeface="Calibri"/>
                <a:ea typeface="Calibri"/>
                <a:cs typeface="Calibri"/>
                <a:sym typeface="Calibri"/>
              </a:defRPr>
            </a:lvl9pPr>
          </a:lstStyle>
          <a:p>
            <a:endParaRPr/>
          </a:p>
        </p:txBody>
      </p:sp>
      <p:sp>
        <p:nvSpPr>
          <p:cNvPr id="251" name="Google Shape;251;p62" descr="{&quot;templafy&quot;:{&quot;id&quot;:&quot;13974de5-8cef-4d59-abfb-72071ca5e6dc&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570">
          <p15:clr>
            <a:srgbClr val="FF96FF"/>
          </p15:clr>
        </p15:guide>
        <p15:guide id="3" orient="horz" pos="3866">
          <p15:clr>
            <a:srgbClr val="FF96FF"/>
          </p15:clr>
        </p15:guide>
        <p15:guide id="4" pos="453">
          <p15:clr>
            <a:srgbClr val="FF96FF"/>
          </p15:clr>
        </p15:guide>
        <p15:guide id="5" pos="810">
          <p15:clr>
            <a:srgbClr val="FF96FF"/>
          </p15:clr>
        </p15:guide>
        <p15:guide id="6" pos="1036">
          <p15:clr>
            <a:srgbClr val="FF96FF"/>
          </p15:clr>
        </p15:guide>
        <p15:guide id="7" pos="1393">
          <p15:clr>
            <a:srgbClr val="FF96FF"/>
          </p15:clr>
        </p15:guide>
        <p15:guide id="8" pos="1620">
          <p15:clr>
            <a:srgbClr val="FF96FF"/>
          </p15:clr>
        </p15:guide>
        <p15:guide id="9" pos="1976">
          <p15:clr>
            <a:srgbClr val="FF96FF"/>
          </p15:clr>
        </p15:guide>
        <p15:guide id="10" pos="2207">
          <p15:clr>
            <a:srgbClr val="FF96FF"/>
          </p15:clr>
        </p15:guide>
        <p15:guide id="11" pos="2560">
          <p15:clr>
            <a:srgbClr val="FF96FF"/>
          </p15:clr>
        </p15:guide>
        <p15:guide id="12" pos="2786">
          <p15:clr>
            <a:srgbClr val="FF96FF"/>
          </p15:clr>
        </p15:guide>
        <p15:guide id="13" pos="3143">
          <p15:clr>
            <a:srgbClr val="FF96FF"/>
          </p15:clr>
        </p15:guide>
        <p15:guide id="14" pos="3370">
          <p15:clr>
            <a:srgbClr val="FF96FF"/>
          </p15:clr>
        </p15:guide>
        <p15:guide id="15" pos="3726">
          <p15:clr>
            <a:srgbClr val="FF96FF"/>
          </p15:clr>
        </p15:guide>
        <p15:guide id="16" pos="3953">
          <p15:clr>
            <a:srgbClr val="FF96FF"/>
          </p15:clr>
        </p15:guide>
        <p15:guide id="17" pos="4309">
          <p15:clr>
            <a:srgbClr val="FF96FF"/>
          </p15:clr>
        </p15:guide>
        <p15:guide id="18" pos="4536">
          <p15:clr>
            <a:srgbClr val="FF96FF"/>
          </p15:clr>
        </p15:guide>
        <p15:guide id="19" pos="4893">
          <p15:clr>
            <a:srgbClr val="FF96FF"/>
          </p15:clr>
        </p15:guide>
        <p15:guide id="20" pos="5120">
          <p15:clr>
            <a:srgbClr val="FF96FF"/>
          </p15:clr>
        </p15:guide>
        <p15:guide id="21" pos="5476">
          <p15:clr>
            <a:srgbClr val="FF96FF"/>
          </p15:clr>
        </p15:guide>
        <p15:guide id="22" pos="5703">
          <p15:clr>
            <a:srgbClr val="FF96FF"/>
          </p15:clr>
        </p15:guide>
        <p15:guide id="23" pos="6059">
          <p15:clr>
            <a:srgbClr val="FF96FF"/>
          </p15:clr>
        </p15:guide>
        <p15:guide id="24" pos="6286">
          <p15:clr>
            <a:srgbClr val="FF96FF"/>
          </p15:clr>
        </p15:guide>
        <p15:guide id="25" pos="6643">
          <p15:clr>
            <a:srgbClr val="FF96FF"/>
          </p15:clr>
        </p15:guide>
        <p15:guide id="26" pos="6869">
          <p15:clr>
            <a:srgbClr val="FF96FF"/>
          </p15:clr>
        </p15:guide>
        <p15:guide id="27" pos="7226">
          <p15:clr>
            <a:srgbClr val="FF96FF"/>
          </p15:clr>
        </p15:guide>
        <p15:guide id="28" orient="horz" pos="1797">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252"/>
        <p:cNvGrpSpPr/>
        <p:nvPr/>
      </p:nvGrpSpPr>
      <p:grpSpPr>
        <a:xfrm>
          <a:off x="0" y="0"/>
          <a:ext cx="0" cy="0"/>
          <a:chOff x="0" y="0"/>
          <a:chExt cx="0" cy="0"/>
        </a:xfrm>
      </p:grpSpPr>
      <p:sp>
        <p:nvSpPr>
          <p:cNvPr id="253" name="Google Shape;253;p63"/>
          <p:cNvSpPr>
            <a:spLocks noGrp="1"/>
          </p:cNvSpPr>
          <p:nvPr>
            <p:ph type="pic" idx="2"/>
          </p:nvPr>
        </p:nvSpPr>
        <p:spPr>
          <a:xfrm>
            <a:off x="6094801" y="0"/>
            <a:ext cx="6097200" cy="6858000"/>
          </a:xfrm>
          <a:prstGeom prst="rect">
            <a:avLst/>
          </a:prstGeom>
          <a:solidFill>
            <a:schemeClr val="accent6"/>
          </a:solidFill>
          <a:ln>
            <a:noFill/>
          </a:ln>
        </p:spPr>
      </p:sp>
      <p:sp>
        <p:nvSpPr>
          <p:cNvPr id="254" name="Google Shape;254;p63"/>
          <p:cNvSpPr/>
          <p:nvPr/>
        </p:nvSpPr>
        <p:spPr>
          <a:xfrm>
            <a:off x="0" y="0"/>
            <a:ext cx="6094800" cy="6858000"/>
          </a:xfrm>
          <a:prstGeom prst="rect">
            <a:avLst/>
          </a:prstGeom>
          <a:gradFill>
            <a:gsLst>
              <a:gs pos="0">
                <a:srgbClr val="D8E7F3"/>
              </a:gs>
              <a:gs pos="38000">
                <a:srgbClr val="D8E7F3"/>
              </a:gs>
              <a:gs pos="100000">
                <a:schemeClr val="lt1"/>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63"/>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3"/>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accent1"/>
                </a:solidFill>
                <a:latin typeface="Calibri"/>
                <a:ea typeface="Calibri"/>
                <a:cs typeface="Calibri"/>
                <a:sym typeface="Calibri"/>
              </a:defRPr>
            </a:lvl1pPr>
            <a:lvl2pPr marL="0" lvl="1" indent="0" algn="l">
              <a:spcBef>
                <a:spcPts val="0"/>
              </a:spcBef>
              <a:buNone/>
              <a:defRPr sz="800">
                <a:solidFill>
                  <a:schemeClr val="accent1"/>
                </a:solidFill>
                <a:latin typeface="Calibri"/>
                <a:ea typeface="Calibri"/>
                <a:cs typeface="Calibri"/>
                <a:sym typeface="Calibri"/>
              </a:defRPr>
            </a:lvl2pPr>
            <a:lvl3pPr marL="0" lvl="2" indent="0" algn="l">
              <a:spcBef>
                <a:spcPts val="0"/>
              </a:spcBef>
              <a:buNone/>
              <a:defRPr sz="800">
                <a:solidFill>
                  <a:schemeClr val="accent1"/>
                </a:solidFill>
                <a:latin typeface="Calibri"/>
                <a:ea typeface="Calibri"/>
                <a:cs typeface="Calibri"/>
                <a:sym typeface="Calibri"/>
              </a:defRPr>
            </a:lvl3pPr>
            <a:lvl4pPr marL="0" lvl="3" indent="0" algn="l">
              <a:spcBef>
                <a:spcPts val="0"/>
              </a:spcBef>
              <a:buNone/>
              <a:defRPr sz="800">
                <a:solidFill>
                  <a:schemeClr val="accent1"/>
                </a:solidFill>
                <a:latin typeface="Calibri"/>
                <a:ea typeface="Calibri"/>
                <a:cs typeface="Calibri"/>
                <a:sym typeface="Calibri"/>
              </a:defRPr>
            </a:lvl4pPr>
            <a:lvl5pPr marL="0" lvl="4" indent="0" algn="l">
              <a:spcBef>
                <a:spcPts val="0"/>
              </a:spcBef>
              <a:buNone/>
              <a:defRPr sz="800">
                <a:solidFill>
                  <a:schemeClr val="accent1"/>
                </a:solidFill>
                <a:latin typeface="Calibri"/>
                <a:ea typeface="Calibri"/>
                <a:cs typeface="Calibri"/>
                <a:sym typeface="Calibri"/>
              </a:defRPr>
            </a:lvl5pPr>
            <a:lvl6pPr marL="0" lvl="5" indent="0" algn="l">
              <a:spcBef>
                <a:spcPts val="0"/>
              </a:spcBef>
              <a:buNone/>
              <a:defRPr sz="800">
                <a:solidFill>
                  <a:schemeClr val="accent1"/>
                </a:solidFill>
                <a:latin typeface="Calibri"/>
                <a:ea typeface="Calibri"/>
                <a:cs typeface="Calibri"/>
                <a:sym typeface="Calibri"/>
              </a:defRPr>
            </a:lvl6pPr>
            <a:lvl7pPr marL="0" lvl="6" indent="0" algn="l">
              <a:spcBef>
                <a:spcPts val="0"/>
              </a:spcBef>
              <a:buNone/>
              <a:defRPr sz="800">
                <a:solidFill>
                  <a:schemeClr val="accent1"/>
                </a:solidFill>
                <a:latin typeface="Calibri"/>
                <a:ea typeface="Calibri"/>
                <a:cs typeface="Calibri"/>
                <a:sym typeface="Calibri"/>
              </a:defRPr>
            </a:lvl7pPr>
            <a:lvl8pPr marL="0" lvl="7" indent="0" algn="l">
              <a:spcBef>
                <a:spcPts val="0"/>
              </a:spcBef>
              <a:buNone/>
              <a:defRPr sz="800">
                <a:solidFill>
                  <a:schemeClr val="accent1"/>
                </a:solidFill>
                <a:latin typeface="Calibri"/>
                <a:ea typeface="Calibri"/>
                <a:cs typeface="Calibri"/>
                <a:sym typeface="Calibri"/>
              </a:defRPr>
            </a:lvl8pPr>
            <a:lvl9pPr marL="0" lvl="8" indent="0" algn="l">
              <a:spcBef>
                <a:spcPts val="0"/>
              </a:spcBef>
              <a:buNone/>
              <a:defRPr sz="800">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7" name="Google Shape;257;p63"/>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58" name="Google Shape;258;p63"/>
          <p:cNvSpPr/>
          <p:nvPr/>
        </p:nvSpPr>
        <p:spPr>
          <a:xfrm>
            <a:off x="719138" y="1150830"/>
            <a:ext cx="698644" cy="535303"/>
          </a:xfrm>
          <a:custGeom>
            <a:avLst/>
            <a:gdLst/>
            <a:ahLst/>
            <a:cxnLst/>
            <a:rect l="l" t="t" r="r" b="b"/>
            <a:pathLst>
              <a:path w="828408" h="634729" extrusionOk="0">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lt1">
              <a:alpha val="92549"/>
            </a:schemeClr>
          </a:solid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endParaRPr sz="19900" cap="none">
              <a:solidFill>
                <a:srgbClr val="88B6DB"/>
              </a:solidFill>
              <a:latin typeface="Calibri"/>
              <a:ea typeface="Calibri"/>
              <a:cs typeface="Calibri"/>
              <a:sym typeface="Calibri"/>
            </a:endParaRPr>
          </a:p>
        </p:txBody>
      </p:sp>
      <p:sp>
        <p:nvSpPr>
          <p:cNvPr id="259" name="Google Shape;259;p63"/>
          <p:cNvSpPr txBox="1">
            <a:spLocks noGrp="1"/>
          </p:cNvSpPr>
          <p:nvPr>
            <p:ph type="body" idx="3"/>
          </p:nvPr>
        </p:nvSpPr>
        <p:spPr>
          <a:xfrm>
            <a:off x="720000" y="1713599"/>
            <a:ext cx="5018400" cy="4424399"/>
          </a:xfrm>
          <a:prstGeom prst="rect">
            <a:avLst/>
          </a:prstGeom>
          <a:noFill/>
          <a:ln>
            <a:noFill/>
          </a:ln>
        </p:spPr>
        <p:txBody>
          <a:bodyPr spcFirstLastPara="1" wrap="square" lIns="0" tIns="0" rIns="0" bIns="0" anchor="t" anchorCtr="0">
            <a:noAutofit/>
          </a:bodyPr>
          <a:lstStyle>
            <a:lvl1pPr marL="457200" lvl="0"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1pPr>
            <a:lvl2pPr marL="914400" lvl="1" indent="-228600" algn="l">
              <a:lnSpc>
                <a:spcPct val="150000"/>
              </a:lnSpc>
              <a:spcBef>
                <a:spcPts val="250"/>
              </a:spcBef>
              <a:spcAft>
                <a:spcPts val="0"/>
              </a:spcAft>
              <a:buSzPts val="2000"/>
              <a:buNone/>
              <a:defRPr sz="2000" b="0" cap="none">
                <a:solidFill>
                  <a:schemeClr val="accent1"/>
                </a:solidFill>
                <a:latin typeface="Calibri"/>
                <a:ea typeface="Calibri"/>
                <a:cs typeface="Calibri"/>
                <a:sym typeface="Calibri"/>
              </a:defRPr>
            </a:lvl2pPr>
            <a:lvl3pPr marL="1371600" lvl="2" indent="-228600" algn="l">
              <a:lnSpc>
                <a:spcPct val="150000"/>
              </a:lnSpc>
              <a:spcBef>
                <a:spcPts val="250"/>
              </a:spcBef>
              <a:spcAft>
                <a:spcPts val="0"/>
              </a:spcAft>
              <a:buSzPts val="2000"/>
              <a:buNone/>
              <a:defRPr sz="2000" b="0" cap="none">
                <a:solidFill>
                  <a:schemeClr val="accent1"/>
                </a:solidFill>
                <a:latin typeface="Calibri"/>
                <a:ea typeface="Calibri"/>
                <a:cs typeface="Calibri"/>
                <a:sym typeface="Calibri"/>
              </a:defRPr>
            </a:lvl3pPr>
            <a:lvl4pPr marL="1828800" lvl="3" indent="-228600" algn="l">
              <a:lnSpc>
                <a:spcPct val="150000"/>
              </a:lnSpc>
              <a:spcBef>
                <a:spcPts val="250"/>
              </a:spcBef>
              <a:spcAft>
                <a:spcPts val="0"/>
              </a:spcAft>
              <a:buSzPts val="2000"/>
              <a:buNone/>
              <a:defRPr sz="2000" b="0" cap="none">
                <a:solidFill>
                  <a:schemeClr val="accent1"/>
                </a:solidFill>
                <a:latin typeface="Calibri"/>
                <a:ea typeface="Calibri"/>
                <a:cs typeface="Calibri"/>
                <a:sym typeface="Calibri"/>
              </a:defRPr>
            </a:lvl4pPr>
            <a:lvl5pPr marL="2286000" lvl="4"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5pPr>
            <a:lvl6pPr marL="2743200" lvl="5"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6pPr>
            <a:lvl7pPr marL="3200400" lvl="6"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7pPr>
            <a:lvl8pPr marL="3657600" lvl="7"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8pPr>
            <a:lvl9pPr marL="4114800" lvl="8" indent="-228600" algn="l">
              <a:lnSpc>
                <a:spcPct val="150000"/>
              </a:lnSpc>
              <a:spcBef>
                <a:spcPts val="250"/>
              </a:spcBef>
              <a:spcAft>
                <a:spcPts val="0"/>
              </a:spcAft>
              <a:buClr>
                <a:schemeClr val="accent1"/>
              </a:buClr>
              <a:buSzPts val="2000"/>
              <a:buFont typeface="Arial"/>
              <a:buNone/>
              <a:defRPr sz="2000" b="0" cap="none">
                <a:solidFill>
                  <a:schemeClr val="accent1"/>
                </a:solidFill>
                <a:latin typeface="Calibri"/>
                <a:ea typeface="Calibri"/>
                <a:cs typeface="Calibri"/>
                <a:sym typeface="Calibri"/>
              </a:defRPr>
            </a:lvl9pPr>
          </a:lstStyle>
          <a:p>
            <a:endParaRPr/>
          </a:p>
        </p:txBody>
      </p:sp>
      <p:sp>
        <p:nvSpPr>
          <p:cNvPr id="260" name="Google Shape;260;p63"/>
          <p:cNvSpPr txBox="1">
            <a:spLocks noGrp="1"/>
          </p:cNvSpPr>
          <p:nvPr>
            <p:ph type="body" idx="4"/>
          </p:nvPr>
        </p:nvSpPr>
        <p:spPr>
          <a:xfrm>
            <a:off x="6094800" y="4618075"/>
            <a:ext cx="6097199" cy="1519200"/>
          </a:xfrm>
          <a:prstGeom prst="rect">
            <a:avLst/>
          </a:prstGeom>
          <a:solidFill>
            <a:schemeClr val="lt1"/>
          </a:solidFill>
          <a:ln>
            <a:noFill/>
          </a:ln>
        </p:spPr>
        <p:txBody>
          <a:bodyPr spcFirstLastPara="1" wrap="square" lIns="360000" tIns="180000" rIns="360000" bIns="18000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61" name="Google Shape;261;p63" descr="{&quot;templafy&quot;:{&quot;id&quot;:&quot;4708fec4-619c-41a6-a13a-61ee0ada3da4&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15:clr>
            <a:srgbClr val="FF96FF"/>
          </p15:clr>
        </p15:guide>
        <p15:guide id="3" orient="horz" pos="3866">
          <p15:clr>
            <a:srgbClr val="FF96FF"/>
          </p15:clr>
        </p15:guide>
        <p15:guide id="4" pos="453">
          <p15:clr>
            <a:srgbClr val="FF96FF"/>
          </p15:clr>
        </p15:guide>
        <p15:guide id="5" pos="810">
          <p15:clr>
            <a:srgbClr val="FF96FF"/>
          </p15:clr>
        </p15:guide>
        <p15:guide id="6" pos="1036">
          <p15:clr>
            <a:srgbClr val="FF96FF"/>
          </p15:clr>
        </p15:guide>
        <p15:guide id="7" pos="1393">
          <p15:clr>
            <a:srgbClr val="FF96FF"/>
          </p15:clr>
        </p15:guide>
        <p15:guide id="8" pos="1620">
          <p15:clr>
            <a:srgbClr val="FF96FF"/>
          </p15:clr>
        </p15:guide>
        <p15:guide id="9" pos="1976">
          <p15:clr>
            <a:srgbClr val="FF96FF"/>
          </p15:clr>
        </p15:guide>
        <p15:guide id="10" pos="2203">
          <p15:clr>
            <a:srgbClr val="FF96FF"/>
          </p15:clr>
        </p15:guide>
        <p15:guide id="11" pos="2560">
          <p15:clr>
            <a:srgbClr val="FF96FF"/>
          </p15:clr>
        </p15:guide>
        <p15:guide id="12" pos="2786">
          <p15:clr>
            <a:srgbClr val="FF96FF"/>
          </p15:clr>
        </p15:guide>
        <p15:guide id="13" pos="3143">
          <p15:clr>
            <a:srgbClr val="FF96FF"/>
          </p15:clr>
        </p15:guide>
        <p15:guide id="14" pos="3370">
          <p15:clr>
            <a:srgbClr val="FF96FF"/>
          </p15:clr>
        </p15:guide>
        <p15:guide id="15" pos="3726">
          <p15:clr>
            <a:srgbClr val="FF96FF"/>
          </p15:clr>
        </p15:guide>
        <p15:guide id="16" pos="3953">
          <p15:clr>
            <a:srgbClr val="FF96FF"/>
          </p15:clr>
        </p15:guide>
        <p15:guide id="17" pos="4309">
          <p15:clr>
            <a:srgbClr val="FF96FF"/>
          </p15:clr>
        </p15:guide>
        <p15:guide id="18" pos="4536">
          <p15:clr>
            <a:srgbClr val="FF96FF"/>
          </p15:clr>
        </p15:guide>
        <p15:guide id="19" pos="4893">
          <p15:clr>
            <a:srgbClr val="FF96FF"/>
          </p15:clr>
        </p15:guide>
        <p15:guide id="20" pos="5120">
          <p15:clr>
            <a:srgbClr val="FF96FF"/>
          </p15:clr>
        </p15:guide>
        <p15:guide id="21" pos="5476">
          <p15:clr>
            <a:srgbClr val="FF96FF"/>
          </p15:clr>
        </p15:guide>
        <p15:guide id="22" pos="5703">
          <p15:clr>
            <a:srgbClr val="FF96FF"/>
          </p15:clr>
        </p15:guide>
        <p15:guide id="23" pos="6059">
          <p15:clr>
            <a:srgbClr val="FF96FF"/>
          </p15:clr>
        </p15:guide>
        <p15:guide id="24" pos="6286">
          <p15:clr>
            <a:srgbClr val="FF96FF"/>
          </p15:clr>
        </p15:guide>
        <p15:guide id="25" pos="6643">
          <p15:clr>
            <a:srgbClr val="FF96FF"/>
          </p15:clr>
        </p15:guide>
        <p15:guide id="26" pos="6869">
          <p15:clr>
            <a:srgbClr val="FF96FF"/>
          </p15:clr>
        </p15:guide>
        <p15:guide id="27"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64"/>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66" name="Google Shape;266;p64"/>
          <p:cNvSpPr txBox="1">
            <a:spLocks noGrp="1"/>
          </p:cNvSpPr>
          <p:nvPr>
            <p:ph type="body" idx="1"/>
          </p:nvPr>
        </p:nvSpPr>
        <p:spPr>
          <a:xfrm>
            <a:off x="720000" y="1713599"/>
            <a:ext cx="4270000" cy="44243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pic>
        <p:nvPicPr>
          <p:cNvPr id="267" name="Google Shape;267;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19862" y="1519416"/>
            <a:ext cx="2534277" cy="4913784"/>
          </a:xfrm>
          <a:prstGeom prst="rect">
            <a:avLst/>
          </a:prstGeom>
          <a:noFill/>
          <a:ln>
            <a:noFill/>
          </a:ln>
        </p:spPr>
      </p:pic>
      <p:sp>
        <p:nvSpPr>
          <p:cNvPr id="268" name="Google Shape;268;p64"/>
          <p:cNvSpPr>
            <a:spLocks noGrp="1"/>
          </p:cNvSpPr>
          <p:nvPr>
            <p:ph type="pic" idx="2"/>
          </p:nvPr>
        </p:nvSpPr>
        <p:spPr>
          <a:xfrm>
            <a:off x="5536800" y="2898000"/>
            <a:ext cx="1900800" cy="1900800"/>
          </a:xfrm>
          <a:prstGeom prst="rect">
            <a:avLst/>
          </a:prstGeom>
          <a:solidFill>
            <a:schemeClr val="accent6"/>
          </a:solidFill>
          <a:ln>
            <a:noFill/>
          </a:ln>
        </p:spPr>
      </p:sp>
      <p:sp>
        <p:nvSpPr>
          <p:cNvPr id="269" name="Google Shape;269;p64"/>
          <p:cNvSpPr>
            <a:spLocks noGrp="1"/>
          </p:cNvSpPr>
          <p:nvPr>
            <p:ph type="pic" idx="3"/>
          </p:nvPr>
        </p:nvSpPr>
        <p:spPr>
          <a:xfrm>
            <a:off x="7610400" y="2898000"/>
            <a:ext cx="1900800" cy="1900800"/>
          </a:xfrm>
          <a:prstGeom prst="rect">
            <a:avLst/>
          </a:prstGeom>
          <a:solidFill>
            <a:schemeClr val="accent6"/>
          </a:solidFill>
          <a:ln>
            <a:noFill/>
          </a:ln>
        </p:spPr>
      </p:sp>
      <p:sp>
        <p:nvSpPr>
          <p:cNvPr id="270" name="Google Shape;270;p64"/>
          <p:cNvSpPr>
            <a:spLocks noGrp="1"/>
          </p:cNvSpPr>
          <p:nvPr>
            <p:ph type="pic" idx="4"/>
          </p:nvPr>
        </p:nvSpPr>
        <p:spPr>
          <a:xfrm>
            <a:off x="9570475" y="2898000"/>
            <a:ext cx="1900800" cy="1900800"/>
          </a:xfrm>
          <a:prstGeom prst="rect">
            <a:avLst/>
          </a:prstGeom>
          <a:solidFill>
            <a:schemeClr val="accent6"/>
          </a:solidFill>
          <a:ln>
            <a:noFill/>
          </a:ln>
        </p:spPr>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271"/>
        <p:cNvGrpSpPr/>
        <p:nvPr/>
      </p:nvGrpSpPr>
      <p:grpSpPr>
        <a:xfrm>
          <a:off x="0" y="0"/>
          <a:ext cx="0" cy="0"/>
          <a:chOff x="0" y="0"/>
          <a:chExt cx="0" cy="0"/>
        </a:xfrm>
      </p:grpSpPr>
      <p:sp>
        <p:nvSpPr>
          <p:cNvPr id="272" name="Google Shape;272;p65"/>
          <p:cNvSpPr/>
          <p:nvPr/>
        </p:nvSpPr>
        <p:spPr>
          <a:xfrm>
            <a:off x="6097200" y="16200"/>
            <a:ext cx="6094800" cy="68728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5"/>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5"/>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5" name="Google Shape;275;p65"/>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76" name="Google Shape;276;p65"/>
          <p:cNvSpPr txBox="1">
            <a:spLocks noGrp="1"/>
          </p:cNvSpPr>
          <p:nvPr>
            <p:ph type="title"/>
          </p:nvPr>
        </p:nvSpPr>
        <p:spPr>
          <a:xfrm>
            <a:off x="719138" y="720000"/>
            <a:ext cx="4270375" cy="9071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65"/>
          <p:cNvSpPr txBox="1">
            <a:spLocks noGrp="1"/>
          </p:cNvSpPr>
          <p:nvPr>
            <p:ph type="body" idx="2"/>
          </p:nvPr>
        </p:nvSpPr>
        <p:spPr>
          <a:xfrm>
            <a:off x="715314" y="2034000"/>
            <a:ext cx="4274200" cy="410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pic>
        <p:nvPicPr>
          <p:cNvPr id="278" name="Google Shape;278;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19862" y="1101138"/>
            <a:ext cx="2534277" cy="4913784"/>
          </a:xfrm>
          <a:prstGeom prst="rect">
            <a:avLst/>
          </a:prstGeom>
          <a:noFill/>
          <a:ln>
            <a:noFill/>
          </a:ln>
        </p:spPr>
      </p:pic>
      <p:sp>
        <p:nvSpPr>
          <p:cNvPr id="279" name="Google Shape;279;p65"/>
          <p:cNvSpPr>
            <a:spLocks noGrp="1"/>
          </p:cNvSpPr>
          <p:nvPr>
            <p:ph type="pic" idx="3"/>
          </p:nvPr>
        </p:nvSpPr>
        <p:spPr>
          <a:xfrm>
            <a:off x="5536800" y="2478600"/>
            <a:ext cx="1900800" cy="1900800"/>
          </a:xfrm>
          <a:prstGeom prst="rect">
            <a:avLst/>
          </a:prstGeom>
          <a:solidFill>
            <a:schemeClr val="accent6"/>
          </a:solidFill>
          <a:ln>
            <a:noFill/>
          </a:ln>
        </p:spPr>
      </p:sp>
      <p:sp>
        <p:nvSpPr>
          <p:cNvPr id="280" name="Google Shape;280;p65"/>
          <p:cNvSpPr>
            <a:spLocks noGrp="1"/>
          </p:cNvSpPr>
          <p:nvPr>
            <p:ph type="pic" idx="4"/>
          </p:nvPr>
        </p:nvSpPr>
        <p:spPr>
          <a:xfrm>
            <a:off x="7610400" y="2478600"/>
            <a:ext cx="1900800" cy="1900800"/>
          </a:xfrm>
          <a:prstGeom prst="rect">
            <a:avLst/>
          </a:prstGeom>
          <a:solidFill>
            <a:schemeClr val="accent6"/>
          </a:solidFill>
          <a:ln>
            <a:noFill/>
          </a:ln>
        </p:spPr>
      </p:sp>
      <p:sp>
        <p:nvSpPr>
          <p:cNvPr id="281" name="Google Shape;281;p65"/>
          <p:cNvSpPr>
            <a:spLocks noGrp="1"/>
          </p:cNvSpPr>
          <p:nvPr>
            <p:ph type="pic" idx="5"/>
          </p:nvPr>
        </p:nvSpPr>
        <p:spPr>
          <a:xfrm>
            <a:off x="9570475" y="2478600"/>
            <a:ext cx="1900800" cy="1900800"/>
          </a:xfrm>
          <a:prstGeom prst="rect">
            <a:avLst/>
          </a:prstGeom>
          <a:solidFill>
            <a:schemeClr val="accent6"/>
          </a:solidFill>
          <a:ln>
            <a:noFill/>
          </a:ln>
        </p:spPr>
      </p:sp>
      <p:sp>
        <p:nvSpPr>
          <p:cNvPr id="282" name="Google Shape;282;p65" descr="{&quot;templafy&quot;:{&quot;id&quot;:&quot;9f113c1b-1e68-4d5d-9404-b1c9682e1dc7&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head and 1 Content">
  <p:cSld name="Title, Subhead and 1 Content">
    <p:spTree>
      <p:nvGrpSpPr>
        <p:cNvPr id="1" name="Shape 46"/>
        <p:cNvGrpSpPr/>
        <p:nvPr/>
      </p:nvGrpSpPr>
      <p:grpSpPr>
        <a:xfrm>
          <a:off x="0" y="0"/>
          <a:ext cx="0" cy="0"/>
          <a:chOff x="0" y="0"/>
          <a:chExt cx="0" cy="0"/>
        </a:xfrm>
      </p:grpSpPr>
      <p:sp>
        <p:nvSpPr>
          <p:cNvPr id="47" name="Google Shape;47;p35"/>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35"/>
          <p:cNvSpPr txBox="1">
            <a:spLocks noGrp="1"/>
          </p:cNvSpPr>
          <p:nvPr>
            <p:ph type="body" idx="1"/>
          </p:nvPr>
        </p:nvSpPr>
        <p:spPr>
          <a:xfrm>
            <a:off x="720000" y="1279218"/>
            <a:ext cx="1075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
        <p:nvSpPr>
          <p:cNvPr id="50" name="Google Shape;50;p35"/>
          <p:cNvSpPr txBox="1">
            <a:spLocks noGrp="1"/>
          </p:cNvSpPr>
          <p:nvPr>
            <p:ph type="body" idx="2"/>
          </p:nvPr>
        </p:nvSpPr>
        <p:spPr>
          <a:xfrm>
            <a:off x="720000" y="1839600"/>
            <a:ext cx="10752000" cy="429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51" name="Google Shape;51;p35"/>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83"/>
        <p:cNvGrpSpPr/>
        <p:nvPr/>
      </p:nvGrpSpPr>
      <p:grpSpPr>
        <a:xfrm>
          <a:off x="0" y="0"/>
          <a:ext cx="0" cy="0"/>
          <a:chOff x="0" y="0"/>
          <a:chExt cx="0" cy="0"/>
        </a:xfrm>
      </p:grpSpPr>
      <p:sp>
        <p:nvSpPr>
          <p:cNvPr id="284" name="Google Shape;284;p66"/>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66"/>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6"/>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87" name="Google Shape;287;p66"/>
          <p:cNvPicPr preferRelativeResize="0"/>
          <p:nvPr/>
        </p:nvPicPr>
        <p:blipFill rotWithShape="1">
          <a:blip r:embed="rId2">
            <a:alphaModFix/>
          </a:blip>
          <a:srcRect/>
          <a:stretch/>
        </p:blipFill>
        <p:spPr>
          <a:xfrm>
            <a:off x="339903" y="1412777"/>
            <a:ext cx="3724097" cy="5445224"/>
          </a:xfrm>
          <a:prstGeom prst="rect">
            <a:avLst/>
          </a:prstGeom>
          <a:noFill/>
          <a:ln>
            <a:noFill/>
          </a:ln>
        </p:spPr>
      </p:pic>
      <p:sp>
        <p:nvSpPr>
          <p:cNvPr id="288" name="Google Shape;288;p66"/>
          <p:cNvSpPr>
            <a:spLocks noGrp="1"/>
          </p:cNvSpPr>
          <p:nvPr>
            <p:ph type="pic" idx="2"/>
          </p:nvPr>
        </p:nvSpPr>
        <p:spPr>
          <a:xfrm>
            <a:off x="868151" y="3463200"/>
            <a:ext cx="2667600" cy="2667600"/>
          </a:xfrm>
          <a:prstGeom prst="rect">
            <a:avLst/>
          </a:prstGeom>
          <a:solidFill>
            <a:schemeClr val="accent6"/>
          </a:solidFill>
          <a:ln>
            <a:noFill/>
          </a:ln>
        </p:spPr>
      </p:sp>
      <p:sp>
        <p:nvSpPr>
          <p:cNvPr id="289" name="Google Shape;289;p66"/>
          <p:cNvSpPr/>
          <p:nvPr/>
        </p:nvSpPr>
        <p:spPr>
          <a:xfrm>
            <a:off x="3875404" y="2742753"/>
            <a:ext cx="2412998" cy="720080"/>
          </a:xfrm>
          <a:prstGeom prst="rect">
            <a:avLst/>
          </a:prstGeom>
          <a:solidFill>
            <a:schemeClr val="accent1"/>
          </a:solidFill>
          <a:ln>
            <a:noFill/>
          </a:ln>
        </p:spPr>
        <p:txBody>
          <a:bodyPr spcFirstLastPara="1" wrap="square" lIns="72000" tIns="36000" rIns="72000" bIns="3600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290" name="Google Shape;290;p66"/>
          <p:cNvSpPr/>
          <p:nvPr/>
        </p:nvSpPr>
        <p:spPr>
          <a:xfrm>
            <a:off x="6455926" y="2742753"/>
            <a:ext cx="2412998" cy="720080"/>
          </a:xfrm>
          <a:prstGeom prst="rect">
            <a:avLst/>
          </a:prstGeom>
          <a:solidFill>
            <a:schemeClr val="accent2"/>
          </a:solidFill>
          <a:ln>
            <a:noFill/>
          </a:ln>
        </p:spPr>
        <p:txBody>
          <a:bodyPr spcFirstLastPara="1" wrap="square" lIns="72000" tIns="36000" rIns="72000" bIns="3600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291" name="Google Shape;291;p66"/>
          <p:cNvSpPr/>
          <p:nvPr/>
        </p:nvSpPr>
        <p:spPr>
          <a:xfrm>
            <a:off x="9053513" y="2742753"/>
            <a:ext cx="2437413" cy="720080"/>
          </a:xfrm>
          <a:prstGeom prst="rect">
            <a:avLst/>
          </a:prstGeom>
          <a:solidFill>
            <a:schemeClr val="accent3"/>
          </a:solidFill>
          <a:ln>
            <a:noFill/>
          </a:ln>
        </p:spPr>
        <p:txBody>
          <a:bodyPr spcFirstLastPara="1" wrap="square" lIns="72000" tIns="36000" rIns="72000" bIns="3600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292" name="Google Shape;292;p66"/>
          <p:cNvSpPr>
            <a:spLocks noGrp="1"/>
          </p:cNvSpPr>
          <p:nvPr>
            <p:ph type="pic" idx="3"/>
          </p:nvPr>
        </p:nvSpPr>
        <p:spPr>
          <a:xfrm>
            <a:off x="3875903" y="3589200"/>
            <a:ext cx="2412000" cy="2412000"/>
          </a:xfrm>
          <a:prstGeom prst="rect">
            <a:avLst/>
          </a:prstGeom>
          <a:solidFill>
            <a:schemeClr val="accent6"/>
          </a:solidFill>
          <a:ln>
            <a:noFill/>
          </a:ln>
        </p:spPr>
      </p:sp>
      <p:sp>
        <p:nvSpPr>
          <p:cNvPr id="293" name="Google Shape;293;p66"/>
          <p:cNvSpPr>
            <a:spLocks noGrp="1"/>
          </p:cNvSpPr>
          <p:nvPr>
            <p:ph type="pic" idx="4"/>
          </p:nvPr>
        </p:nvSpPr>
        <p:spPr>
          <a:xfrm>
            <a:off x="6456425" y="3589200"/>
            <a:ext cx="2412000" cy="2412000"/>
          </a:xfrm>
          <a:prstGeom prst="rect">
            <a:avLst/>
          </a:prstGeom>
          <a:solidFill>
            <a:schemeClr val="accent6"/>
          </a:solidFill>
          <a:ln>
            <a:noFill/>
          </a:ln>
        </p:spPr>
      </p:sp>
      <p:sp>
        <p:nvSpPr>
          <p:cNvPr id="294" name="Google Shape;294;p66"/>
          <p:cNvSpPr>
            <a:spLocks noGrp="1"/>
          </p:cNvSpPr>
          <p:nvPr>
            <p:ph type="pic" idx="5"/>
          </p:nvPr>
        </p:nvSpPr>
        <p:spPr>
          <a:xfrm>
            <a:off x="9066219" y="3589200"/>
            <a:ext cx="2412000" cy="2412000"/>
          </a:xfrm>
          <a:prstGeom prst="rect">
            <a:avLst/>
          </a:prstGeom>
          <a:solidFill>
            <a:schemeClr val="accent6"/>
          </a:solidFill>
          <a:ln>
            <a:noFill/>
          </a:ln>
        </p:spPr>
      </p:sp>
      <p:sp>
        <p:nvSpPr>
          <p:cNvPr id="295" name="Google Shape;295;p66"/>
          <p:cNvSpPr txBox="1">
            <a:spLocks noGrp="1"/>
          </p:cNvSpPr>
          <p:nvPr>
            <p:ph type="body" idx="1"/>
          </p:nvPr>
        </p:nvSpPr>
        <p:spPr>
          <a:xfrm>
            <a:off x="3875903" y="1710000"/>
            <a:ext cx="2412000" cy="9036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250"/>
              </a:spcBef>
              <a:spcAft>
                <a:spcPts val="0"/>
              </a:spcAft>
              <a:buClr>
                <a:srgbClr val="9EC3E1"/>
              </a:buClr>
              <a:buSzPts val="6000"/>
              <a:buNone/>
              <a:defRPr sz="6000" cap="none">
                <a:solidFill>
                  <a:srgbClr val="9EC3E1"/>
                </a:solidFill>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96" name="Google Shape;296;p66"/>
          <p:cNvSpPr txBox="1">
            <a:spLocks noGrp="1"/>
          </p:cNvSpPr>
          <p:nvPr>
            <p:ph type="body" idx="6"/>
          </p:nvPr>
        </p:nvSpPr>
        <p:spPr>
          <a:xfrm>
            <a:off x="6456425" y="1710000"/>
            <a:ext cx="2412000" cy="9036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250"/>
              </a:spcBef>
              <a:spcAft>
                <a:spcPts val="0"/>
              </a:spcAft>
              <a:buClr>
                <a:srgbClr val="9EC3E1"/>
              </a:buClr>
              <a:buSzPts val="6000"/>
              <a:buNone/>
              <a:defRPr sz="6000" cap="none">
                <a:solidFill>
                  <a:srgbClr val="9EC3E1"/>
                </a:solidFill>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97" name="Google Shape;297;p66"/>
          <p:cNvSpPr txBox="1">
            <a:spLocks noGrp="1"/>
          </p:cNvSpPr>
          <p:nvPr>
            <p:ph type="body" idx="7"/>
          </p:nvPr>
        </p:nvSpPr>
        <p:spPr>
          <a:xfrm>
            <a:off x="9066219" y="1710000"/>
            <a:ext cx="2412000" cy="9036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250"/>
              </a:spcBef>
              <a:spcAft>
                <a:spcPts val="0"/>
              </a:spcAft>
              <a:buClr>
                <a:srgbClr val="9EC3E1"/>
              </a:buClr>
              <a:buSzPts val="6000"/>
              <a:buNone/>
              <a:defRPr sz="6000" cap="none">
                <a:solidFill>
                  <a:srgbClr val="9EC3E1"/>
                </a:solidFill>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298" name="Google Shape;298;p66"/>
          <p:cNvSpPr txBox="1">
            <a:spLocks noGrp="1"/>
          </p:cNvSpPr>
          <p:nvPr>
            <p:ph type="body" idx="8"/>
          </p:nvPr>
        </p:nvSpPr>
        <p:spPr>
          <a:xfrm>
            <a:off x="4064000" y="2908393"/>
            <a:ext cx="2030400" cy="3888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1pPr>
            <a:lvl2pPr marL="914400" lvl="1"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2pPr>
            <a:lvl3pPr marL="1371600" lvl="2"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3pPr>
            <a:lvl4pPr marL="1828800" lvl="3"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4pPr>
            <a:lvl5pPr marL="2286000" lvl="4"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5pPr>
            <a:lvl6pPr marL="2743200" lvl="5"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6pPr>
            <a:lvl7pPr marL="3200400" lvl="6"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7pPr>
            <a:lvl8pPr marL="3657600" lvl="7"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8pPr>
            <a:lvl9pPr marL="4114800" lvl="8"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9pPr>
          </a:lstStyle>
          <a:p>
            <a:endParaRPr/>
          </a:p>
        </p:txBody>
      </p:sp>
      <p:sp>
        <p:nvSpPr>
          <p:cNvPr id="299" name="Google Shape;299;p66"/>
          <p:cNvSpPr txBox="1">
            <a:spLocks noGrp="1"/>
          </p:cNvSpPr>
          <p:nvPr>
            <p:ph type="body" idx="9"/>
          </p:nvPr>
        </p:nvSpPr>
        <p:spPr>
          <a:xfrm>
            <a:off x="6647225" y="2908393"/>
            <a:ext cx="2030400" cy="3888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1pPr>
            <a:lvl2pPr marL="914400" lvl="1"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2pPr>
            <a:lvl3pPr marL="1371600" lvl="2"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3pPr>
            <a:lvl4pPr marL="1828800" lvl="3"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4pPr>
            <a:lvl5pPr marL="2286000" lvl="4"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5pPr>
            <a:lvl6pPr marL="2743200" lvl="5"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6pPr>
            <a:lvl7pPr marL="3200400" lvl="6"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7pPr>
            <a:lvl8pPr marL="3657600" lvl="7"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8pPr>
            <a:lvl9pPr marL="4114800" lvl="8"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9pPr>
          </a:lstStyle>
          <a:p>
            <a:endParaRPr/>
          </a:p>
        </p:txBody>
      </p:sp>
      <p:sp>
        <p:nvSpPr>
          <p:cNvPr id="300" name="Google Shape;300;p66"/>
          <p:cNvSpPr txBox="1">
            <a:spLocks noGrp="1"/>
          </p:cNvSpPr>
          <p:nvPr>
            <p:ph type="body" idx="13"/>
          </p:nvPr>
        </p:nvSpPr>
        <p:spPr>
          <a:xfrm>
            <a:off x="9257019" y="2908393"/>
            <a:ext cx="2030400" cy="38880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1pPr>
            <a:lvl2pPr marL="914400" lvl="1"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2pPr>
            <a:lvl3pPr marL="1371600" lvl="2"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3pPr>
            <a:lvl4pPr marL="1828800" lvl="3" indent="-228600" algn="ctr">
              <a:lnSpc>
                <a:spcPct val="90000"/>
              </a:lnSpc>
              <a:spcBef>
                <a:spcPts val="1200"/>
              </a:spcBef>
              <a:spcAft>
                <a:spcPts val="0"/>
              </a:spcAft>
              <a:buSzPts val="1400"/>
              <a:buNone/>
              <a:defRPr sz="1400" b="1" cap="none">
                <a:solidFill>
                  <a:schemeClr val="lt1"/>
                </a:solidFill>
                <a:latin typeface="Calibri"/>
                <a:ea typeface="Calibri"/>
                <a:cs typeface="Calibri"/>
                <a:sym typeface="Calibri"/>
              </a:defRPr>
            </a:lvl4pPr>
            <a:lvl5pPr marL="2286000" lvl="4"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5pPr>
            <a:lvl6pPr marL="2743200" lvl="5"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6pPr>
            <a:lvl7pPr marL="3200400" lvl="6"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7pPr>
            <a:lvl8pPr marL="3657600" lvl="7"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8pPr>
            <a:lvl9pPr marL="4114800" lvl="8" indent="-228600" algn="ctr">
              <a:lnSpc>
                <a:spcPct val="90000"/>
              </a:lnSpc>
              <a:spcBef>
                <a:spcPts val="1200"/>
              </a:spcBef>
              <a:spcAft>
                <a:spcPts val="0"/>
              </a:spcAft>
              <a:buClr>
                <a:schemeClr val="lt1"/>
              </a:buClr>
              <a:buSzPts val="1400"/>
              <a:buFont typeface="Arial"/>
              <a:buNone/>
              <a:defRPr sz="1400" b="1" cap="none">
                <a:solidFill>
                  <a:schemeClr val="lt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71">
          <p15:clr>
            <a:srgbClr val="FF96FF"/>
          </p15:clr>
        </p15:guide>
        <p15:guide id="3" orient="horz" pos="3866">
          <p15:clr>
            <a:srgbClr val="FF96FF"/>
          </p15:clr>
        </p15:guide>
        <p15:guide id="4" pos="453">
          <p15:clr>
            <a:srgbClr val="FF96FF"/>
          </p15:clr>
        </p15:guide>
        <p15:guide id="5" pos="810">
          <p15:clr>
            <a:srgbClr val="FF96FF"/>
          </p15:clr>
        </p15:guide>
        <p15:guide id="6" pos="1036">
          <p15:clr>
            <a:srgbClr val="FF96FF"/>
          </p15:clr>
        </p15:guide>
        <p15:guide id="7" pos="1393">
          <p15:clr>
            <a:srgbClr val="FF96FF"/>
          </p15:clr>
        </p15:guide>
        <p15:guide id="8" pos="1620">
          <p15:clr>
            <a:srgbClr val="FF96FF"/>
          </p15:clr>
        </p15:guide>
        <p15:guide id="9" pos="1976">
          <p15:clr>
            <a:srgbClr val="FF96FF"/>
          </p15:clr>
        </p15:guide>
        <p15:guide id="10" pos="2203">
          <p15:clr>
            <a:srgbClr val="FF96FF"/>
          </p15:clr>
        </p15:guide>
        <p15:guide id="11" pos="2560">
          <p15:clr>
            <a:srgbClr val="FF96FF"/>
          </p15:clr>
        </p15:guide>
        <p15:guide id="12" pos="2786">
          <p15:clr>
            <a:srgbClr val="FF96FF"/>
          </p15:clr>
        </p15:guide>
        <p15:guide id="13" pos="3143">
          <p15:clr>
            <a:srgbClr val="FF96FF"/>
          </p15:clr>
        </p15:guide>
        <p15:guide id="14" pos="3370">
          <p15:clr>
            <a:srgbClr val="FF96FF"/>
          </p15:clr>
        </p15:guide>
        <p15:guide id="15" pos="3726">
          <p15:clr>
            <a:srgbClr val="FF96FF"/>
          </p15:clr>
        </p15:guide>
        <p15:guide id="16" pos="3953">
          <p15:clr>
            <a:srgbClr val="FF96FF"/>
          </p15:clr>
        </p15:guide>
        <p15:guide id="17" pos="4309">
          <p15:clr>
            <a:srgbClr val="FF96FF"/>
          </p15:clr>
        </p15:guide>
        <p15:guide id="18" pos="4536">
          <p15:clr>
            <a:srgbClr val="FF96FF"/>
          </p15:clr>
        </p15:guide>
        <p15:guide id="19" pos="4893">
          <p15:clr>
            <a:srgbClr val="FF96FF"/>
          </p15:clr>
        </p15:guide>
        <p15:guide id="20" pos="5120">
          <p15:clr>
            <a:srgbClr val="FF96FF"/>
          </p15:clr>
        </p15:guide>
        <p15:guide id="21" pos="5476">
          <p15:clr>
            <a:srgbClr val="FF96FF"/>
          </p15:clr>
        </p15:guide>
        <p15:guide id="22" pos="5703">
          <p15:clr>
            <a:srgbClr val="FF96FF"/>
          </p15:clr>
        </p15:guide>
        <p15:guide id="23" pos="6059">
          <p15:clr>
            <a:srgbClr val="FF96FF"/>
          </p15:clr>
        </p15:guide>
        <p15:guide id="24" pos="6286">
          <p15:clr>
            <a:srgbClr val="FF96FF"/>
          </p15:clr>
        </p15:guide>
        <p15:guide id="25" pos="6643">
          <p15:clr>
            <a:srgbClr val="FF96FF"/>
          </p15:clr>
        </p15:guide>
        <p15:guide id="26" pos="6869">
          <p15:clr>
            <a:srgbClr val="FF96FF"/>
          </p15:clr>
        </p15:guide>
        <p15:guide id="27" pos="7226">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01"/>
        <p:cNvGrpSpPr/>
        <p:nvPr/>
      </p:nvGrpSpPr>
      <p:grpSpPr>
        <a:xfrm>
          <a:off x="0" y="0"/>
          <a:ext cx="0" cy="0"/>
          <a:chOff x="0" y="0"/>
          <a:chExt cx="0" cy="0"/>
        </a:xfrm>
      </p:grpSpPr>
      <p:sp>
        <p:nvSpPr>
          <p:cNvPr id="302" name="Google Shape;302;p67"/>
          <p:cNvSpPr>
            <a:spLocks noGrp="1"/>
          </p:cNvSpPr>
          <p:nvPr>
            <p:ph type="pic" idx="2"/>
          </p:nvPr>
        </p:nvSpPr>
        <p:spPr>
          <a:xfrm>
            <a:off x="4545805" y="1854992"/>
            <a:ext cx="1879200" cy="4060800"/>
          </a:xfrm>
          <a:prstGeom prst="rect">
            <a:avLst/>
          </a:prstGeom>
          <a:solidFill>
            <a:schemeClr val="accent6"/>
          </a:solidFill>
          <a:ln>
            <a:noFill/>
          </a:ln>
        </p:spPr>
      </p:sp>
      <p:sp>
        <p:nvSpPr>
          <p:cNvPr id="303" name="Google Shape;303;p67"/>
          <p:cNvSpPr>
            <a:spLocks noGrp="1"/>
          </p:cNvSpPr>
          <p:nvPr>
            <p:ph type="pic" idx="3"/>
          </p:nvPr>
        </p:nvSpPr>
        <p:spPr>
          <a:xfrm>
            <a:off x="9453733" y="1854992"/>
            <a:ext cx="1879200" cy="4060800"/>
          </a:xfrm>
          <a:prstGeom prst="rect">
            <a:avLst/>
          </a:prstGeom>
          <a:solidFill>
            <a:schemeClr val="accent6"/>
          </a:solidFill>
          <a:ln>
            <a:noFill/>
          </a:ln>
        </p:spPr>
      </p:sp>
      <p:pic>
        <p:nvPicPr>
          <p:cNvPr id="304" name="Google Shape;304;p67"/>
          <p:cNvPicPr preferRelativeResize="0"/>
          <p:nvPr/>
        </p:nvPicPr>
        <p:blipFill rotWithShape="1">
          <a:blip r:embed="rId2" cstate="screen">
            <a:alphaModFix/>
            <a:extLst>
              <a:ext uri="{28A0092B-C50C-407E-A947-70E740481C1C}">
                <a14:useLocalDpi xmlns:a14="http://schemas.microsoft.com/office/drawing/2010/main"/>
              </a:ext>
            </a:extLst>
          </a:blip>
          <a:srcRect l="-3274" t="-1316" r="-5903" b="1315"/>
          <a:stretch/>
        </p:blipFill>
        <p:spPr>
          <a:xfrm>
            <a:off x="4218695" y="1484783"/>
            <a:ext cx="2591760" cy="4652492"/>
          </a:xfrm>
          <a:prstGeom prst="rect">
            <a:avLst/>
          </a:prstGeom>
          <a:noFill/>
          <a:ln>
            <a:noFill/>
          </a:ln>
          <a:effectLst>
            <a:reflection stA="28000" endPos="4000" dist="50800" dir="5400000" sy="-100000" algn="bl" rotWithShape="0"/>
          </a:effectLst>
        </p:spPr>
      </p:pic>
      <p:sp>
        <p:nvSpPr>
          <p:cNvPr id="305" name="Google Shape;305;p67"/>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67"/>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67"/>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08" name="Google Shape;308;p67"/>
          <p:cNvSpPr txBox="1">
            <a:spLocks noGrp="1"/>
          </p:cNvSpPr>
          <p:nvPr>
            <p:ph type="body" idx="1"/>
          </p:nvPr>
        </p:nvSpPr>
        <p:spPr>
          <a:xfrm>
            <a:off x="720000" y="1713599"/>
            <a:ext cx="4270000" cy="44243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pic>
        <p:nvPicPr>
          <p:cNvPr id="309" name="Google Shape;309;p67"/>
          <p:cNvPicPr preferRelativeResize="0"/>
          <p:nvPr/>
        </p:nvPicPr>
        <p:blipFill rotWithShape="1">
          <a:blip r:embed="rId2" cstate="screen">
            <a:alphaModFix/>
            <a:extLst>
              <a:ext uri="{28A0092B-C50C-407E-A947-70E740481C1C}">
                <a14:useLocalDpi xmlns:a14="http://schemas.microsoft.com/office/drawing/2010/main"/>
              </a:ext>
            </a:extLst>
          </a:blip>
          <a:srcRect l="-3274" t="-1316" r="-5903" b="1315"/>
          <a:stretch/>
        </p:blipFill>
        <p:spPr>
          <a:xfrm>
            <a:off x="9125433" y="1492098"/>
            <a:ext cx="2591760" cy="4652492"/>
          </a:xfrm>
          <a:prstGeom prst="rect">
            <a:avLst/>
          </a:prstGeom>
          <a:noFill/>
          <a:ln>
            <a:noFill/>
          </a:ln>
          <a:effectLst>
            <a:reflection stA="28000" endPos="4000" dist="50800" dir="5400000" sy="-100000" algn="bl" rotWithShape="0"/>
          </a:effectLst>
        </p:spPr>
      </p:pic>
      <p:sp>
        <p:nvSpPr>
          <p:cNvPr id="310" name="Google Shape;310;p67"/>
          <p:cNvSpPr>
            <a:spLocks noGrp="1"/>
          </p:cNvSpPr>
          <p:nvPr>
            <p:ph type="pic" idx="4"/>
          </p:nvPr>
        </p:nvSpPr>
        <p:spPr>
          <a:xfrm>
            <a:off x="7000364" y="1854992"/>
            <a:ext cx="1879200" cy="4060800"/>
          </a:xfrm>
          <a:prstGeom prst="rect">
            <a:avLst/>
          </a:prstGeom>
          <a:solidFill>
            <a:schemeClr val="accent6"/>
          </a:solidFill>
          <a:ln>
            <a:noFill/>
          </a:ln>
        </p:spPr>
      </p:sp>
      <p:pic>
        <p:nvPicPr>
          <p:cNvPr id="311" name="Google Shape;311;p67"/>
          <p:cNvPicPr preferRelativeResize="0"/>
          <p:nvPr/>
        </p:nvPicPr>
        <p:blipFill rotWithShape="1">
          <a:blip r:embed="rId2" cstate="screen">
            <a:alphaModFix/>
            <a:extLst>
              <a:ext uri="{28A0092B-C50C-407E-A947-70E740481C1C}">
                <a14:useLocalDpi xmlns:a14="http://schemas.microsoft.com/office/drawing/2010/main"/>
              </a:ext>
            </a:extLst>
          </a:blip>
          <a:srcRect l="-3274" t="-1316" r="-5903" b="1315"/>
          <a:stretch/>
        </p:blipFill>
        <p:spPr>
          <a:xfrm>
            <a:off x="6672064" y="1484783"/>
            <a:ext cx="2591760" cy="4652492"/>
          </a:xfrm>
          <a:prstGeom prst="rect">
            <a:avLst/>
          </a:prstGeom>
          <a:noFill/>
          <a:ln>
            <a:noFill/>
          </a:ln>
          <a:effectLst>
            <a:reflection stA="28000" endPos="4000" dist="50800" dir="5400000" sy="-100000" algn="bl" rotWithShape="0"/>
          </a:effectLst>
        </p:spPr>
      </p:pic>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312"/>
        <p:cNvGrpSpPr/>
        <p:nvPr/>
      </p:nvGrpSpPr>
      <p:grpSpPr>
        <a:xfrm>
          <a:off x="0" y="0"/>
          <a:ext cx="0" cy="0"/>
          <a:chOff x="0" y="0"/>
          <a:chExt cx="0" cy="0"/>
        </a:xfrm>
      </p:grpSpPr>
      <p:sp>
        <p:nvSpPr>
          <p:cNvPr id="313" name="Google Shape;313;p68"/>
          <p:cNvSpPr/>
          <p:nvPr/>
        </p:nvSpPr>
        <p:spPr>
          <a:xfrm>
            <a:off x="6097200" y="16200"/>
            <a:ext cx="6094800" cy="68728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8"/>
          <p:cNvPicPr preferRelativeResize="0"/>
          <p:nvPr/>
        </p:nvPicPr>
        <p:blipFill rotWithShape="1">
          <a:blip r:embed="rId2" cstate="screen">
            <a:alphaModFix/>
            <a:extLst>
              <a:ext uri="{28A0092B-C50C-407E-A947-70E740481C1C}">
                <a14:useLocalDpi xmlns:a14="http://schemas.microsoft.com/office/drawing/2010/main"/>
              </a:ext>
            </a:extLst>
          </a:blip>
          <a:srcRect t="2096" b="2095"/>
          <a:stretch/>
        </p:blipFill>
        <p:spPr>
          <a:xfrm>
            <a:off x="4351531" y="1764050"/>
            <a:ext cx="7251700" cy="4077222"/>
          </a:xfrm>
          <a:prstGeom prst="rect">
            <a:avLst/>
          </a:prstGeom>
          <a:noFill/>
          <a:ln>
            <a:noFill/>
          </a:ln>
          <a:effectLst>
            <a:reflection stA="50000" endA="300" endPos="7000" sy="-100000" algn="bl" rotWithShape="0"/>
          </a:effectLst>
        </p:spPr>
      </p:pic>
      <p:sp>
        <p:nvSpPr>
          <p:cNvPr id="315" name="Google Shape;315;p68"/>
          <p:cNvSpPr>
            <a:spLocks noGrp="1"/>
          </p:cNvSpPr>
          <p:nvPr>
            <p:ph type="pic" idx="2"/>
          </p:nvPr>
        </p:nvSpPr>
        <p:spPr>
          <a:xfrm>
            <a:off x="5210176" y="2034000"/>
            <a:ext cx="5608678" cy="3341275"/>
          </a:xfrm>
          <a:prstGeom prst="rect">
            <a:avLst/>
          </a:prstGeom>
          <a:solidFill>
            <a:schemeClr val="accent6"/>
          </a:solidFill>
          <a:ln>
            <a:noFill/>
          </a:ln>
        </p:spPr>
      </p:sp>
      <p:sp>
        <p:nvSpPr>
          <p:cNvPr id="316" name="Google Shape;316;p68"/>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68"/>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8" name="Google Shape;318;p68"/>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319" name="Google Shape;319;p68"/>
          <p:cNvSpPr txBox="1">
            <a:spLocks noGrp="1"/>
          </p:cNvSpPr>
          <p:nvPr>
            <p:ph type="title"/>
          </p:nvPr>
        </p:nvSpPr>
        <p:spPr>
          <a:xfrm>
            <a:off x="719138" y="720000"/>
            <a:ext cx="4270375" cy="9071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8"/>
          <p:cNvSpPr txBox="1">
            <a:spLocks noGrp="1"/>
          </p:cNvSpPr>
          <p:nvPr>
            <p:ph type="body" idx="3"/>
          </p:nvPr>
        </p:nvSpPr>
        <p:spPr>
          <a:xfrm>
            <a:off x="715314" y="2034000"/>
            <a:ext cx="4274200" cy="410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sp>
        <p:nvSpPr>
          <p:cNvPr id="321" name="Google Shape;321;p68"/>
          <p:cNvSpPr>
            <a:spLocks noGrp="1"/>
          </p:cNvSpPr>
          <p:nvPr>
            <p:ph type="pic" idx="4"/>
          </p:nvPr>
        </p:nvSpPr>
        <p:spPr>
          <a:xfrm>
            <a:off x="10220325" y="3143249"/>
            <a:ext cx="1355726" cy="2936875"/>
          </a:xfrm>
          <a:prstGeom prst="rect">
            <a:avLst/>
          </a:prstGeom>
          <a:solidFill>
            <a:schemeClr val="accent6"/>
          </a:solidFill>
          <a:ln>
            <a:noFill/>
          </a:ln>
        </p:spPr>
      </p:sp>
      <p:pic>
        <p:nvPicPr>
          <p:cNvPr id="322" name="Google Shape;322;p68"/>
          <p:cNvPicPr preferRelativeResize="0"/>
          <p:nvPr/>
        </p:nvPicPr>
        <p:blipFill rotWithShape="1">
          <a:blip r:embed="rId3" cstate="screen">
            <a:alphaModFix/>
            <a:extLst>
              <a:ext uri="{28A0092B-C50C-407E-A947-70E740481C1C}">
                <a14:useLocalDpi xmlns:a14="http://schemas.microsoft.com/office/drawing/2010/main"/>
              </a:ext>
            </a:extLst>
          </a:blip>
          <a:srcRect l="-3274" t="-1334" r="-5903"/>
          <a:stretch/>
        </p:blipFill>
        <p:spPr>
          <a:xfrm>
            <a:off x="9980535" y="2869499"/>
            <a:ext cx="1876105" cy="3367813"/>
          </a:xfrm>
          <a:prstGeom prst="rect">
            <a:avLst/>
          </a:prstGeom>
          <a:noFill/>
          <a:ln>
            <a:noFill/>
          </a:ln>
          <a:effectLst>
            <a:reflection stA="28000" endPos="4000" dist="50800" dir="5400000" sy="-100000" algn="bl" rotWithShape="0"/>
          </a:effectLst>
        </p:spPr>
      </p:pic>
      <p:sp>
        <p:nvSpPr>
          <p:cNvPr id="323" name="Google Shape;323;p68" descr="{&quot;templafy&quot;:{&quot;id&quot;:&quot;4aaff1e3-4aeb-4ab6-970c-e6644a7151c2&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4"/>
        <p:cNvGrpSpPr/>
        <p:nvPr/>
      </p:nvGrpSpPr>
      <p:grpSpPr>
        <a:xfrm>
          <a:off x="0" y="0"/>
          <a:ext cx="0" cy="0"/>
          <a:chOff x="0" y="0"/>
          <a:chExt cx="0" cy="0"/>
        </a:xfrm>
      </p:grpSpPr>
      <p:sp>
        <p:nvSpPr>
          <p:cNvPr id="325" name="Google Shape;325;p69"/>
          <p:cNvSpPr>
            <a:spLocks noGrp="1"/>
          </p:cNvSpPr>
          <p:nvPr>
            <p:ph type="pic" idx="2"/>
          </p:nvPr>
        </p:nvSpPr>
        <p:spPr>
          <a:xfrm>
            <a:off x="5200650" y="2041524"/>
            <a:ext cx="5591175" cy="3343275"/>
          </a:xfrm>
          <a:prstGeom prst="rect">
            <a:avLst/>
          </a:prstGeom>
          <a:solidFill>
            <a:schemeClr val="accent6"/>
          </a:solidFill>
          <a:ln>
            <a:noFill/>
          </a:ln>
        </p:spPr>
      </p:sp>
      <p:sp>
        <p:nvSpPr>
          <p:cNvPr id="326" name="Google Shape;326;p69"/>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69"/>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69"/>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29" name="Google Shape;329;p69"/>
          <p:cNvSpPr txBox="1">
            <a:spLocks noGrp="1"/>
          </p:cNvSpPr>
          <p:nvPr>
            <p:ph type="body" idx="1"/>
          </p:nvPr>
        </p:nvSpPr>
        <p:spPr>
          <a:xfrm>
            <a:off x="720000" y="1713599"/>
            <a:ext cx="3344000" cy="44243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pic>
        <p:nvPicPr>
          <p:cNvPr id="330" name="Google Shape;330;p69"/>
          <p:cNvPicPr preferRelativeResize="0"/>
          <p:nvPr/>
        </p:nvPicPr>
        <p:blipFill rotWithShape="1">
          <a:blip r:embed="rId2" cstate="screen">
            <a:alphaModFix/>
            <a:extLst>
              <a:ext uri="{28A0092B-C50C-407E-A947-70E740481C1C}">
                <a14:useLocalDpi xmlns:a14="http://schemas.microsoft.com/office/drawing/2010/main"/>
              </a:ext>
            </a:extLst>
          </a:blip>
          <a:srcRect t="2096" b="2095"/>
          <a:stretch/>
        </p:blipFill>
        <p:spPr>
          <a:xfrm>
            <a:off x="4351531" y="1764050"/>
            <a:ext cx="7251700" cy="4077222"/>
          </a:xfrm>
          <a:prstGeom prst="rect">
            <a:avLst/>
          </a:prstGeom>
          <a:noFill/>
          <a:ln>
            <a:noFill/>
          </a:ln>
          <a:effectLst>
            <a:reflection stA="50000" endA="300" endPos="7000" sy="-100000" algn="bl" rotWithShape="0"/>
          </a:effectLst>
        </p:spPr>
      </p:pic>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331"/>
        <p:cNvGrpSpPr/>
        <p:nvPr/>
      </p:nvGrpSpPr>
      <p:grpSpPr>
        <a:xfrm>
          <a:off x="0" y="0"/>
          <a:ext cx="0" cy="0"/>
          <a:chOff x="0" y="0"/>
          <a:chExt cx="0" cy="0"/>
        </a:xfrm>
      </p:grpSpPr>
      <p:sp>
        <p:nvSpPr>
          <p:cNvPr id="332" name="Google Shape;332;p70"/>
          <p:cNvSpPr/>
          <p:nvPr/>
        </p:nvSpPr>
        <p:spPr>
          <a:xfrm>
            <a:off x="6097200" y="16200"/>
            <a:ext cx="6094800" cy="68728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70"/>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70"/>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p70"/>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336" name="Google Shape;336;p70"/>
          <p:cNvSpPr txBox="1">
            <a:spLocks noGrp="1"/>
          </p:cNvSpPr>
          <p:nvPr>
            <p:ph type="title"/>
          </p:nvPr>
        </p:nvSpPr>
        <p:spPr>
          <a:xfrm>
            <a:off x="719138" y="720000"/>
            <a:ext cx="3345689" cy="9071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70"/>
          <p:cNvSpPr txBox="1">
            <a:spLocks noGrp="1"/>
          </p:cNvSpPr>
          <p:nvPr>
            <p:ph type="body" idx="2"/>
          </p:nvPr>
        </p:nvSpPr>
        <p:spPr>
          <a:xfrm>
            <a:off x="715314" y="2034000"/>
            <a:ext cx="3348686" cy="410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sp>
        <p:nvSpPr>
          <p:cNvPr id="338" name="Google Shape;338;p70"/>
          <p:cNvSpPr>
            <a:spLocks noGrp="1"/>
          </p:cNvSpPr>
          <p:nvPr>
            <p:ph type="pic" idx="3"/>
          </p:nvPr>
        </p:nvSpPr>
        <p:spPr>
          <a:xfrm>
            <a:off x="5214938" y="2034000"/>
            <a:ext cx="5572125" cy="3347625"/>
          </a:xfrm>
          <a:prstGeom prst="rect">
            <a:avLst/>
          </a:prstGeom>
          <a:solidFill>
            <a:schemeClr val="accent6"/>
          </a:solidFill>
          <a:ln>
            <a:noFill/>
          </a:ln>
        </p:spPr>
      </p:sp>
      <p:pic>
        <p:nvPicPr>
          <p:cNvPr id="339" name="Google Shape;339;p70"/>
          <p:cNvPicPr preferRelativeResize="0"/>
          <p:nvPr/>
        </p:nvPicPr>
        <p:blipFill rotWithShape="1">
          <a:blip r:embed="rId2" cstate="screen">
            <a:alphaModFix/>
            <a:extLst>
              <a:ext uri="{28A0092B-C50C-407E-A947-70E740481C1C}">
                <a14:useLocalDpi xmlns:a14="http://schemas.microsoft.com/office/drawing/2010/main"/>
              </a:ext>
            </a:extLst>
          </a:blip>
          <a:srcRect t="2096" b="2095"/>
          <a:stretch/>
        </p:blipFill>
        <p:spPr>
          <a:xfrm>
            <a:off x="4351531" y="1764050"/>
            <a:ext cx="7251700" cy="4077222"/>
          </a:xfrm>
          <a:prstGeom prst="rect">
            <a:avLst/>
          </a:prstGeom>
          <a:noFill/>
          <a:ln>
            <a:noFill/>
          </a:ln>
          <a:effectLst>
            <a:reflection stA="50000" endA="300" endPos="7000" sy="-100000" algn="bl" rotWithShape="0"/>
          </a:effectLst>
        </p:spPr>
      </p:pic>
      <p:sp>
        <p:nvSpPr>
          <p:cNvPr id="340" name="Google Shape;340;p70" descr="{&quot;templafy&quot;:{&quot;id&quot;:&quot;5701762b-2ddd-415c-9f10-2849eeb3ef06&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accen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341"/>
        <p:cNvGrpSpPr/>
        <p:nvPr/>
      </p:nvGrpSpPr>
      <p:grpSpPr>
        <a:xfrm>
          <a:off x="0" y="0"/>
          <a:ext cx="0" cy="0"/>
          <a:chOff x="0" y="0"/>
          <a:chExt cx="0" cy="0"/>
        </a:xfrm>
      </p:grpSpPr>
      <p:pic>
        <p:nvPicPr>
          <p:cNvPr id="342" name="Google Shape;342;p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597949" y="4554"/>
            <a:ext cx="9594051" cy="6848892"/>
          </a:xfrm>
          <a:prstGeom prst="rect">
            <a:avLst/>
          </a:prstGeom>
          <a:noFill/>
          <a:ln>
            <a:noFill/>
          </a:ln>
        </p:spPr>
      </p:pic>
      <p:sp>
        <p:nvSpPr>
          <p:cNvPr id="343" name="Google Shape;343;p71"/>
          <p:cNvSpPr/>
          <p:nvPr/>
        </p:nvSpPr>
        <p:spPr>
          <a:xfrm>
            <a:off x="0" y="1"/>
            <a:ext cx="3503778" cy="6858000"/>
          </a:xfrm>
          <a:prstGeom prst="rect">
            <a:avLst/>
          </a:prstGeom>
          <a:gradFill>
            <a:gsLst>
              <a:gs pos="0">
                <a:schemeClr val="accent1"/>
              </a:gs>
              <a:gs pos="60000">
                <a:schemeClr val="accent1"/>
              </a:gs>
              <a:gs pos="86000">
                <a:srgbClr val="1F538F"/>
              </a:gs>
              <a:gs pos="100000">
                <a:schemeClr val="accent3"/>
              </a:gs>
            </a:gsLst>
            <a:lin ang="8100000" scaled="0"/>
          </a:gra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4" name="Google Shape;344;p71"/>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71"/>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46" name="Google Shape;346;p71"/>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347" name="Google Shape;347;p71"/>
          <p:cNvSpPr txBox="1">
            <a:spLocks noGrp="1"/>
          </p:cNvSpPr>
          <p:nvPr>
            <p:ph type="title"/>
          </p:nvPr>
        </p:nvSpPr>
        <p:spPr>
          <a:xfrm>
            <a:off x="719139" y="720000"/>
            <a:ext cx="2417761" cy="9071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71"/>
          <p:cNvSpPr txBox="1">
            <a:spLocks noGrp="1"/>
          </p:cNvSpPr>
          <p:nvPr>
            <p:ph type="body" idx="2"/>
          </p:nvPr>
        </p:nvSpPr>
        <p:spPr>
          <a:xfrm>
            <a:off x="715314" y="2034000"/>
            <a:ext cx="2421586" cy="410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lt1"/>
              </a:buClr>
              <a:buSzPts val="1400"/>
              <a:buNone/>
              <a:defRPr>
                <a:solidFill>
                  <a:schemeClr val="lt1"/>
                </a:solidFill>
              </a:defRPr>
            </a:lvl1pPr>
            <a:lvl2pPr marL="914400" lvl="1" indent="-317500" algn="l">
              <a:lnSpc>
                <a:spcPct val="100000"/>
              </a:lnSpc>
              <a:spcBef>
                <a:spcPts val="600"/>
              </a:spcBef>
              <a:spcAft>
                <a:spcPts val="0"/>
              </a:spcAft>
              <a:buClr>
                <a:srgbClr val="9EC3E1"/>
              </a:buClr>
              <a:buSzPts val="1400"/>
              <a:buChar char="•"/>
              <a:defRPr>
                <a:solidFill>
                  <a:schemeClr val="lt1"/>
                </a:solidFill>
              </a:defRPr>
            </a:lvl2pPr>
            <a:lvl3pPr marL="1371600" lvl="2" indent="-304800" algn="l">
              <a:lnSpc>
                <a:spcPct val="90000"/>
              </a:lnSpc>
              <a:spcBef>
                <a:spcPts val="400"/>
              </a:spcBef>
              <a:spcAft>
                <a:spcPts val="0"/>
              </a:spcAft>
              <a:buClr>
                <a:srgbClr val="9EC3E1"/>
              </a:buClr>
              <a:buSzPts val="1200"/>
              <a:buChar char="—"/>
              <a:defRPr>
                <a:solidFill>
                  <a:schemeClr val="lt1"/>
                </a:solidFill>
              </a:defRPr>
            </a:lvl3pPr>
            <a:lvl4pPr marL="1828800" lvl="3" indent="-304800" algn="l">
              <a:lnSpc>
                <a:spcPct val="100000"/>
              </a:lnSpc>
              <a:spcBef>
                <a:spcPts val="200"/>
              </a:spcBef>
              <a:spcAft>
                <a:spcPts val="0"/>
              </a:spcAft>
              <a:buSzPts val="1200"/>
              <a:buChar char="o"/>
              <a:defRPr>
                <a:solidFill>
                  <a:schemeClr val="lt1"/>
                </a:solidFill>
              </a:defRPr>
            </a:lvl4pPr>
            <a:lvl5pPr marL="2286000" lvl="4" indent="-228600" algn="l">
              <a:lnSpc>
                <a:spcPct val="100000"/>
              </a:lnSpc>
              <a:spcBef>
                <a:spcPts val="1200"/>
              </a:spcBef>
              <a:spcAft>
                <a:spcPts val="0"/>
              </a:spcAft>
              <a:buClr>
                <a:schemeClr val="lt1"/>
              </a:buClr>
              <a:buSzPts val="1800"/>
              <a:buNone/>
              <a:defRPr>
                <a:solidFill>
                  <a:schemeClr val="lt1"/>
                </a:solidFill>
              </a:defRPr>
            </a:lvl5pPr>
            <a:lvl6pPr marL="2743200" lvl="5" indent="-228600" algn="l">
              <a:lnSpc>
                <a:spcPct val="100000"/>
              </a:lnSpc>
              <a:spcBef>
                <a:spcPts val="1200"/>
              </a:spcBef>
              <a:spcAft>
                <a:spcPts val="0"/>
              </a:spcAft>
              <a:buClr>
                <a:schemeClr val="accent3"/>
              </a:buClr>
              <a:buSzPts val="1600"/>
              <a:buNone/>
              <a:defRPr>
                <a:solidFill>
                  <a:schemeClr val="accent3"/>
                </a:solidFill>
              </a:defRPr>
            </a:lvl6pPr>
            <a:lvl7pPr marL="3200400" lvl="6" indent="-228600" algn="l">
              <a:lnSpc>
                <a:spcPct val="90000"/>
              </a:lnSpc>
              <a:spcBef>
                <a:spcPts val="1200"/>
              </a:spcBef>
              <a:spcAft>
                <a:spcPts val="0"/>
              </a:spcAft>
              <a:buClr>
                <a:srgbClr val="9EC3E1"/>
              </a:buClr>
              <a:buSzPts val="1400"/>
              <a:buNone/>
              <a:defRPr>
                <a:solidFill>
                  <a:srgbClr val="9EC3E1"/>
                </a:solidFill>
              </a:defRPr>
            </a:lvl7pPr>
            <a:lvl8pPr marL="3657600" lvl="7" indent="-228600" algn="l">
              <a:lnSpc>
                <a:spcPct val="90000"/>
              </a:lnSpc>
              <a:spcBef>
                <a:spcPts val="1000"/>
              </a:spcBef>
              <a:spcAft>
                <a:spcPts val="0"/>
              </a:spcAft>
              <a:buClr>
                <a:schemeClr val="lt1"/>
              </a:buClr>
              <a:buSzPts val="1400"/>
              <a:buNone/>
              <a:defRPr>
                <a:solidFill>
                  <a:schemeClr val="lt1"/>
                </a:solidFill>
              </a:defRPr>
            </a:lvl8pPr>
            <a:lvl9pPr marL="4114800" lvl="8" indent="-228600" algn="l">
              <a:lnSpc>
                <a:spcPct val="100000"/>
              </a:lnSpc>
              <a:spcBef>
                <a:spcPts val="300"/>
              </a:spcBef>
              <a:spcAft>
                <a:spcPts val="300"/>
              </a:spcAft>
              <a:buClr>
                <a:srgbClr val="9EC3E1"/>
              </a:buClr>
              <a:buSzPts val="1100"/>
              <a:buNone/>
              <a:defRPr>
                <a:solidFill>
                  <a:srgbClr val="9EC3E1"/>
                </a:solidFill>
              </a:defRPr>
            </a:lvl9pPr>
          </a:lstStyle>
          <a:p>
            <a:endParaRPr/>
          </a:p>
        </p:txBody>
      </p:sp>
      <p:sp>
        <p:nvSpPr>
          <p:cNvPr id="349" name="Google Shape;349;p71"/>
          <p:cNvSpPr>
            <a:spLocks noGrp="1"/>
          </p:cNvSpPr>
          <p:nvPr>
            <p:ph type="pic" idx="3"/>
          </p:nvPr>
        </p:nvSpPr>
        <p:spPr>
          <a:xfrm>
            <a:off x="4127500" y="2048399"/>
            <a:ext cx="7082900" cy="2622025"/>
          </a:xfrm>
          <a:prstGeom prst="rect">
            <a:avLst/>
          </a:prstGeom>
          <a:solidFill>
            <a:schemeClr val="lt1"/>
          </a:solidFill>
          <a:ln>
            <a:noFill/>
          </a:ln>
        </p:spPr>
      </p:sp>
      <p:sp>
        <p:nvSpPr>
          <p:cNvPr id="350" name="Google Shape;350;p71" descr="{&quot;templafy&quot;:{&quot;id&quot;:&quot;6f27a5ea-5194-4474-8f5a-b0c8f65deb8e&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51"/>
        <p:cNvGrpSpPr/>
        <p:nvPr/>
      </p:nvGrpSpPr>
      <p:grpSpPr>
        <a:xfrm>
          <a:off x="0" y="0"/>
          <a:ext cx="0" cy="0"/>
          <a:chOff x="0" y="0"/>
          <a:chExt cx="0" cy="0"/>
        </a:xfrm>
      </p:grpSpPr>
      <p:sp>
        <p:nvSpPr>
          <p:cNvPr id="352" name="Google Shape;352;p72"/>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72"/>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2"/>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55" name="Google Shape;355;p72"/>
          <p:cNvSpPr txBox="1">
            <a:spLocks noGrp="1"/>
          </p:cNvSpPr>
          <p:nvPr>
            <p:ph type="body" idx="1"/>
          </p:nvPr>
        </p:nvSpPr>
        <p:spPr>
          <a:xfrm>
            <a:off x="720000" y="1713599"/>
            <a:ext cx="6122000" cy="44243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pic>
        <p:nvPicPr>
          <p:cNvPr id="356" name="Google Shape;356;p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651822" y="1628880"/>
            <a:ext cx="3751231" cy="4509120"/>
          </a:xfrm>
          <a:prstGeom prst="rect">
            <a:avLst/>
          </a:prstGeom>
          <a:noFill/>
          <a:ln>
            <a:noFill/>
          </a:ln>
          <a:effectLst>
            <a:outerShdw blurRad="193495" dist="146531" dir="3540000" sx="99000" sy="99000" algn="t" rotWithShape="0">
              <a:srgbClr val="000000">
                <a:alpha val="40000"/>
              </a:srgbClr>
            </a:outerShdw>
          </a:effectLst>
        </p:spPr>
      </p:pic>
      <p:sp>
        <p:nvSpPr>
          <p:cNvPr id="357" name="Google Shape;357;p72"/>
          <p:cNvSpPr>
            <a:spLocks noGrp="1"/>
          </p:cNvSpPr>
          <p:nvPr>
            <p:ph type="pic" idx="2"/>
          </p:nvPr>
        </p:nvSpPr>
        <p:spPr>
          <a:xfrm>
            <a:off x="8328248" y="1627430"/>
            <a:ext cx="3074765" cy="4509225"/>
          </a:xfrm>
          <a:prstGeom prst="rect">
            <a:avLst/>
          </a:prstGeom>
          <a:solidFill>
            <a:schemeClr val="lt1"/>
          </a:solidFill>
          <a:ln>
            <a:noFill/>
          </a:ln>
        </p:spPr>
      </p:sp>
      <p:sp>
        <p:nvSpPr>
          <p:cNvPr id="358" name="Google Shape;358;p72"/>
          <p:cNvSpPr/>
          <p:nvPr/>
        </p:nvSpPr>
        <p:spPr>
          <a:xfrm>
            <a:off x="8328248" y="1628155"/>
            <a:ext cx="725265" cy="4509120"/>
          </a:xfrm>
          <a:prstGeom prst="rect">
            <a:avLst/>
          </a:prstGeom>
          <a:gradFill>
            <a:gsLst>
              <a:gs pos="0">
                <a:srgbClr val="F7F7F7">
                  <a:alpha val="0"/>
                </a:srgbClr>
              </a:gs>
              <a:gs pos="63000">
                <a:srgbClr val="BCBCBD">
                  <a:alpha val="65882"/>
                </a:srgbClr>
              </a:gs>
              <a:gs pos="100000">
                <a:srgbClr val="7F7F7F"/>
              </a:gs>
            </a:gsLst>
            <a:lin ang="10800000" scaled="0"/>
          </a:gradFill>
          <a:ln>
            <a:noFill/>
          </a:ln>
        </p:spPr>
        <p:txBody>
          <a:bodyPr spcFirstLastPara="1" wrap="square" lIns="72000" tIns="36000" rIns="72000" bIns="3600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with Footer in White">
  <p:cSld name="Blank with Footer in White">
    <p:spTree>
      <p:nvGrpSpPr>
        <p:cNvPr id="1" name="Shape 359"/>
        <p:cNvGrpSpPr/>
        <p:nvPr/>
      </p:nvGrpSpPr>
      <p:grpSpPr>
        <a:xfrm>
          <a:off x="0" y="0"/>
          <a:ext cx="0" cy="0"/>
          <a:chOff x="0" y="0"/>
          <a:chExt cx="0" cy="0"/>
        </a:xfrm>
      </p:grpSpPr>
      <p:sp>
        <p:nvSpPr>
          <p:cNvPr id="360" name="Google Shape;360;p73"/>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73"/>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2" name="Google Shape;362;p73" descr="{&quot;templafy&quot;:{&quot;id&quot;:&quot;37bf3a59-c3d7-4ee6-b549-ac5503095b71&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6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losing A">
  <p:cSld name="Closing A">
    <p:bg>
      <p:bgPr>
        <a:gradFill>
          <a:gsLst>
            <a:gs pos="0">
              <a:schemeClr val="lt1"/>
            </a:gs>
            <a:gs pos="22000">
              <a:schemeClr val="lt1"/>
            </a:gs>
            <a:gs pos="100000">
              <a:schemeClr val="accent6"/>
            </a:gs>
          </a:gsLst>
          <a:lin ang="8100000" scaled="0"/>
        </a:gradFill>
        <a:effectLst/>
      </p:bgPr>
    </p:bg>
    <p:spTree>
      <p:nvGrpSpPr>
        <p:cNvPr id="1" name="Shape 364"/>
        <p:cNvGrpSpPr/>
        <p:nvPr/>
      </p:nvGrpSpPr>
      <p:grpSpPr>
        <a:xfrm>
          <a:off x="0" y="0"/>
          <a:ext cx="0" cy="0"/>
          <a:chOff x="0" y="0"/>
          <a:chExt cx="0" cy="0"/>
        </a:xfrm>
      </p:grpSpPr>
      <p:sp>
        <p:nvSpPr>
          <p:cNvPr id="365" name="Google Shape;365;p75"/>
          <p:cNvSpPr txBox="1">
            <a:spLocks noGrp="1"/>
          </p:cNvSpPr>
          <p:nvPr>
            <p:ph type="body" idx="1"/>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grpSp>
        <p:nvGrpSpPr>
          <p:cNvPr id="366" name="Google Shape;366;p75"/>
          <p:cNvGrpSpPr/>
          <p:nvPr/>
        </p:nvGrpSpPr>
        <p:grpSpPr>
          <a:xfrm>
            <a:off x="4724397" y="3211027"/>
            <a:ext cx="2743202" cy="435946"/>
            <a:chOff x="728662" y="709353"/>
            <a:chExt cx="2743202" cy="435946"/>
          </a:xfrm>
        </p:grpSpPr>
        <p:pic>
          <p:nvPicPr>
            <p:cNvPr id="367" name="Google Shape;367;p7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8662" y="709353"/>
              <a:ext cx="381588" cy="435946"/>
            </a:xfrm>
            <a:prstGeom prst="rect">
              <a:avLst/>
            </a:prstGeom>
            <a:noFill/>
            <a:ln>
              <a:noFill/>
            </a:ln>
          </p:spPr>
        </p:pic>
        <p:sp>
          <p:nvSpPr>
            <p:cNvPr id="368" name="Google Shape;368;p75"/>
            <p:cNvSpPr/>
            <p:nvPr/>
          </p:nvSpPr>
          <p:spPr>
            <a:xfrm>
              <a:off x="1222376" y="709353"/>
              <a:ext cx="2249488" cy="295275"/>
            </a:xfrm>
            <a:custGeom>
              <a:avLst/>
              <a:gdLst/>
              <a:ahLst/>
              <a:cxnLst/>
              <a:rect l="l" t="t" r="r" b="b"/>
              <a:pathLst>
                <a:path w="3977" h="515" extrusionOk="0">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7">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Content with Subhead">
  <p:cSld name="Two Column Content with Subhead">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720000" y="1839600"/>
            <a:ext cx="5196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58" name="Google Shape;58;p37"/>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37"/>
          <p:cNvSpPr txBox="1">
            <a:spLocks noGrp="1"/>
          </p:cNvSpPr>
          <p:nvPr>
            <p:ph type="body" idx="2"/>
          </p:nvPr>
        </p:nvSpPr>
        <p:spPr>
          <a:xfrm>
            <a:off x="6275999" y="1839600"/>
            <a:ext cx="5196000" cy="42976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61" name="Google Shape;61;p37"/>
          <p:cNvSpPr txBox="1">
            <a:spLocks noGrp="1"/>
          </p:cNvSpPr>
          <p:nvPr>
            <p:ph type="body" idx="3"/>
          </p:nvPr>
        </p:nvSpPr>
        <p:spPr>
          <a:xfrm>
            <a:off x="720000" y="1279218"/>
            <a:ext cx="10752000" cy="3470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1pPr>
            <a:lvl2pPr marL="914400" lvl="1"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2pPr>
            <a:lvl3pPr marL="1371600" lvl="2"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3pPr>
            <a:lvl4pPr marL="1828800" lvl="3" indent="-228600" algn="l">
              <a:lnSpc>
                <a:spcPct val="100000"/>
              </a:lnSpc>
              <a:spcBef>
                <a:spcPts val="1200"/>
              </a:spcBef>
              <a:spcAft>
                <a:spcPts val="0"/>
              </a:spcAft>
              <a:buSzPts val="1800"/>
              <a:buNone/>
              <a:defRPr sz="1800" b="1" cap="none">
                <a:solidFill>
                  <a:schemeClr val="accent2"/>
                </a:solidFill>
                <a:latin typeface="Calibri"/>
                <a:ea typeface="Calibri"/>
                <a:cs typeface="Calibri"/>
                <a:sym typeface="Calibri"/>
              </a:defRPr>
            </a:lvl4pPr>
            <a:lvl5pPr marL="2286000" lvl="4"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5pPr>
            <a:lvl6pPr marL="2743200" lvl="5"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6pPr>
            <a:lvl7pPr marL="3200400" lvl="6"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7pPr>
            <a:lvl8pPr marL="3657600" lvl="7" indent="-228600" algn="l">
              <a:lnSpc>
                <a:spcPct val="100000"/>
              </a:lnSpc>
              <a:spcBef>
                <a:spcPts val="1200"/>
              </a:spcBef>
              <a:spcAft>
                <a:spcPts val="0"/>
              </a:spcAft>
              <a:buClr>
                <a:schemeClr val="accent2"/>
              </a:buClr>
              <a:buSzPts val="1800"/>
              <a:buFont typeface="Arial"/>
              <a:buNone/>
              <a:defRPr sz="1800" b="1" cap="none">
                <a:solidFill>
                  <a:schemeClr val="accent2"/>
                </a:solidFill>
                <a:latin typeface="Calibri"/>
                <a:ea typeface="Calibri"/>
                <a:cs typeface="Calibri"/>
                <a:sym typeface="Calibri"/>
              </a:defRPr>
            </a:lvl8pPr>
            <a:lvl9pPr marL="4114800" lvl="8" indent="-228600" algn="l">
              <a:lnSpc>
                <a:spcPct val="100000"/>
              </a:lnSpc>
              <a:spcBef>
                <a:spcPts val="1200"/>
              </a:spcBef>
              <a:spcAft>
                <a:spcPts val="300"/>
              </a:spcAft>
              <a:buClr>
                <a:schemeClr val="accent2"/>
              </a:buClr>
              <a:buSzPts val="1800"/>
              <a:buFont typeface="Arial"/>
              <a:buNone/>
              <a:defRPr sz="1800" b="1" cap="none">
                <a:solidFill>
                  <a:schemeClr val="accent2"/>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gt;Do not use layouts after this &gt;">
  <p:cSld name="&gt;Do not use layouts after this &gt;">
    <p:bg>
      <p:bgPr>
        <a:solidFill>
          <a:schemeClr val="dk1"/>
        </a:solidFill>
        <a:effectLst/>
      </p:bgPr>
    </p:bg>
    <p:spTree>
      <p:nvGrpSpPr>
        <p:cNvPr id="1" name="Shape 369"/>
        <p:cNvGrpSpPr/>
        <p:nvPr/>
      </p:nvGrpSpPr>
      <p:grpSpPr>
        <a:xfrm>
          <a:off x="0" y="0"/>
          <a:ext cx="0" cy="0"/>
          <a:chOff x="0" y="0"/>
          <a:chExt cx="0" cy="0"/>
        </a:xfrm>
      </p:grpSpPr>
      <p:sp>
        <p:nvSpPr>
          <p:cNvPr id="370" name="Google Shape;370;p76"/>
          <p:cNvSpPr txBox="1"/>
          <p:nvPr/>
        </p:nvSpPr>
        <p:spPr>
          <a:xfrm>
            <a:off x="719138" y="719138"/>
            <a:ext cx="10752137"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If you see any </a:t>
            </a:r>
            <a:r>
              <a:rPr lang="en-US" sz="4400" b="1" i="1">
                <a:solidFill>
                  <a:schemeClr val="lt1"/>
                </a:solidFill>
                <a:latin typeface="Calibri"/>
                <a:ea typeface="Calibri"/>
                <a:cs typeface="Calibri"/>
                <a:sym typeface="Calibri"/>
              </a:rPr>
              <a:t>layouts after this </a:t>
            </a:r>
            <a:r>
              <a:rPr lang="en-US" sz="4400">
                <a:solidFill>
                  <a:schemeClr val="lt1"/>
                </a:solidFill>
                <a:latin typeface="Calibri"/>
                <a:ea typeface="Calibri"/>
                <a:cs typeface="Calibri"/>
                <a:sym typeface="Calibri"/>
              </a:rPr>
              <a:t>one,</a:t>
            </a:r>
            <a:br>
              <a:rPr lang="en-US" sz="4400">
                <a:solidFill>
                  <a:schemeClr val="lt1"/>
                </a:solidFill>
                <a:latin typeface="Calibri"/>
                <a:ea typeface="Calibri"/>
                <a:cs typeface="Calibri"/>
                <a:sym typeface="Calibri"/>
              </a:rPr>
            </a:br>
            <a:r>
              <a:rPr lang="en-US" sz="4400">
                <a:solidFill>
                  <a:schemeClr val="lt1"/>
                </a:solidFill>
                <a:latin typeface="Calibri"/>
                <a:ea typeface="Calibri"/>
                <a:cs typeface="Calibri"/>
                <a:sym typeface="Calibri"/>
              </a:rPr>
              <a:t>do not use them. These layouts are not part of our corporate template.</a:t>
            </a:r>
            <a:endParaRPr/>
          </a:p>
        </p:txBody>
      </p:sp>
      <p:sp>
        <p:nvSpPr>
          <p:cNvPr id="371" name="Google Shape;371;p76"/>
          <p:cNvSpPr txBox="1"/>
          <p:nvPr/>
        </p:nvSpPr>
        <p:spPr>
          <a:xfrm>
            <a:off x="719138" y="2370138"/>
            <a:ext cx="9826625" cy="26468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600" b="1" i="1">
                <a:solidFill>
                  <a:schemeClr val="lt1"/>
                </a:solidFill>
                <a:latin typeface="Calibri"/>
                <a:ea typeface="Calibri"/>
                <a:cs typeface="Calibri"/>
                <a:sym typeface="Calibri"/>
              </a:rPr>
              <a:t>Do not use</a:t>
            </a:r>
            <a:endParaRPr/>
          </a:p>
        </p:txBody>
      </p:sp>
      <p:grpSp>
        <p:nvGrpSpPr>
          <p:cNvPr id="372" name="Google Shape;372;p76"/>
          <p:cNvGrpSpPr/>
          <p:nvPr/>
        </p:nvGrpSpPr>
        <p:grpSpPr>
          <a:xfrm rot="8100000">
            <a:off x="10404874" y="3325226"/>
            <a:ext cx="1036788" cy="1036788"/>
            <a:chOff x="6095999" y="4963130"/>
            <a:chExt cx="1456720" cy="1456719"/>
          </a:xfrm>
        </p:grpSpPr>
        <p:sp>
          <p:nvSpPr>
            <p:cNvPr id="373" name="Google Shape;373;p76"/>
            <p:cNvSpPr/>
            <p:nvPr/>
          </p:nvSpPr>
          <p:spPr>
            <a:xfrm rot="5400000">
              <a:off x="5534135" y="5524995"/>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74" name="Google Shape;374;p76"/>
            <p:cNvSpPr/>
            <p:nvPr/>
          </p:nvSpPr>
          <p:spPr>
            <a:xfrm rot="10800000">
              <a:off x="6096000" y="4963130"/>
              <a:ext cx="1456719" cy="33299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grpSp>
      <p:sp>
        <p:nvSpPr>
          <p:cNvPr id="375" name="Google Shape;375;p76"/>
          <p:cNvSpPr txBox="1"/>
          <p:nvPr/>
        </p:nvSpPr>
        <p:spPr>
          <a:xfrm>
            <a:off x="719138" y="5142277"/>
            <a:ext cx="10752137"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Due to PowerPoint’s standard Copy/Paste functionality extra undesirable layouts can appear.</a:t>
            </a:r>
            <a:endParaRPr/>
          </a:p>
          <a:p>
            <a:pPr marL="0" marR="0" lvl="0" indent="0" algn="ctr" rtl="0">
              <a:spcBef>
                <a:spcPts val="600"/>
              </a:spcBef>
              <a:spcAft>
                <a:spcPts val="0"/>
              </a:spcAft>
              <a:buNone/>
            </a:pPr>
            <a:r>
              <a:rPr lang="en-US" sz="2000">
                <a:solidFill>
                  <a:schemeClr val="lt1"/>
                </a:solidFill>
                <a:latin typeface="Calibri"/>
                <a:ea typeface="Calibri"/>
                <a:cs typeface="Calibri"/>
                <a:sym typeface="Calibri"/>
              </a:rPr>
              <a:t>Also notice: Layouts after this might contain potential confidential information.</a:t>
            </a:r>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7"/>
        <p:cNvGrpSpPr/>
        <p:nvPr/>
      </p:nvGrpSpPr>
      <p:grpSpPr>
        <a:xfrm>
          <a:off x="0" y="0"/>
          <a:ext cx="0" cy="0"/>
          <a:chOff x="0" y="0"/>
          <a:chExt cx="0" cy="0"/>
        </a:xfrm>
      </p:grpSpPr>
      <p:sp>
        <p:nvSpPr>
          <p:cNvPr id="158" name="Google Shape;158;p52"/>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52"/>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2"/>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540520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79">
          <p15:clr>
            <a:srgbClr val="FF96FF"/>
          </p15:clr>
        </p15:guide>
        <p15:guide id="3" orient="horz" pos="3866">
          <p15:clr>
            <a:srgbClr val="FF96FF"/>
          </p15:clr>
        </p15:guide>
        <p15:guide id="4" pos="453">
          <p15:clr>
            <a:srgbClr val="FF96FF"/>
          </p15:clr>
        </p15:guide>
        <p15:guide id="5" pos="810">
          <p15:clr>
            <a:srgbClr val="FF96FF"/>
          </p15:clr>
        </p15:guide>
        <p15:guide id="6" pos="1036">
          <p15:clr>
            <a:srgbClr val="FF96FF"/>
          </p15:clr>
        </p15:guide>
        <p15:guide id="7" pos="1393">
          <p15:clr>
            <a:srgbClr val="FF96FF"/>
          </p15:clr>
        </p15:guide>
        <p15:guide id="8" pos="1620">
          <p15:clr>
            <a:srgbClr val="FF96FF"/>
          </p15:clr>
        </p15:guide>
        <p15:guide id="9" pos="1976">
          <p15:clr>
            <a:srgbClr val="FF96FF"/>
          </p15:clr>
        </p15:guide>
        <p15:guide id="10" pos="2203">
          <p15:clr>
            <a:srgbClr val="FF96FF"/>
          </p15:clr>
        </p15:guide>
        <p15:guide id="11" pos="2560">
          <p15:clr>
            <a:srgbClr val="FF96FF"/>
          </p15:clr>
        </p15:guide>
        <p15:guide id="12" pos="2786">
          <p15:clr>
            <a:srgbClr val="FF96FF"/>
          </p15:clr>
        </p15:guide>
        <p15:guide id="13" pos="3143">
          <p15:clr>
            <a:srgbClr val="FF96FF"/>
          </p15:clr>
        </p15:guide>
        <p15:guide id="14" pos="3370">
          <p15:clr>
            <a:srgbClr val="FF96FF"/>
          </p15:clr>
        </p15:guide>
        <p15:guide id="15" pos="3726">
          <p15:clr>
            <a:srgbClr val="FF96FF"/>
          </p15:clr>
        </p15:guide>
        <p15:guide id="16" pos="3953">
          <p15:clr>
            <a:srgbClr val="FF96FF"/>
          </p15:clr>
        </p15:guide>
        <p15:guide id="17" pos="4309">
          <p15:clr>
            <a:srgbClr val="FF96FF"/>
          </p15:clr>
        </p15:guide>
        <p15:guide id="18" pos="4536">
          <p15:clr>
            <a:srgbClr val="FF96FF"/>
          </p15:clr>
        </p15:guide>
        <p15:guide id="19" pos="4893">
          <p15:clr>
            <a:srgbClr val="FF96FF"/>
          </p15:clr>
        </p15:guide>
        <p15:guide id="20" pos="5120">
          <p15:clr>
            <a:srgbClr val="FF96FF"/>
          </p15:clr>
        </p15:guide>
        <p15:guide id="21" pos="5476">
          <p15:clr>
            <a:srgbClr val="FF96FF"/>
          </p15:clr>
        </p15:guide>
        <p15:guide id="22" pos="5703">
          <p15:clr>
            <a:srgbClr val="FF96FF"/>
          </p15:clr>
        </p15:guide>
        <p15:guide id="23" pos="6059">
          <p15:clr>
            <a:srgbClr val="FF96FF"/>
          </p15:clr>
        </p15:guide>
        <p15:guide id="24" pos="6286">
          <p15:clr>
            <a:srgbClr val="FF96FF"/>
          </p15:clr>
        </p15:guide>
        <p15:guide id="25" pos="6643">
          <p15:clr>
            <a:srgbClr val="FF96FF"/>
          </p15:clr>
        </p15:guide>
        <p15:guide id="26" pos="6869">
          <p15:clr>
            <a:srgbClr val="FF96FF"/>
          </p15:clr>
        </p15:guide>
        <p15:guide id="27" pos="7226">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720000" y="1713598"/>
            <a:ext cx="5196000" cy="44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65" name="Google Shape;65;p38"/>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38"/>
          <p:cNvSpPr txBox="1">
            <a:spLocks noGrp="1"/>
          </p:cNvSpPr>
          <p:nvPr>
            <p:ph type="body" idx="2"/>
          </p:nvPr>
        </p:nvSpPr>
        <p:spPr>
          <a:xfrm>
            <a:off x="6275999" y="1713599"/>
            <a:ext cx="5196000" cy="44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50"/>
              </a:spcBef>
              <a:spcAft>
                <a:spcPts val="0"/>
              </a:spcAft>
              <a:buClr>
                <a:schemeClr val="accent1"/>
              </a:buClr>
              <a:buSzPts val="1800"/>
              <a:buNone/>
              <a:defRPr/>
            </a:lvl1pPr>
            <a:lvl2pPr marL="914400" lvl="1" indent="-342900" algn="l">
              <a:lnSpc>
                <a:spcPct val="100000"/>
              </a:lnSpc>
              <a:spcBef>
                <a:spcPts val="6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100000"/>
              </a:lnSpc>
              <a:spcBef>
                <a:spcPts val="200"/>
              </a:spcBef>
              <a:spcAft>
                <a:spcPts val="0"/>
              </a:spcAft>
              <a:buSzPts val="1800"/>
              <a:buChar char="o"/>
              <a:defRPr/>
            </a:lvl4pPr>
            <a:lvl5pPr marL="2286000" lvl="4" indent="-228600" algn="l">
              <a:lnSpc>
                <a:spcPct val="100000"/>
              </a:lnSpc>
              <a:spcBef>
                <a:spcPts val="1200"/>
              </a:spcBef>
              <a:spcAft>
                <a:spcPts val="0"/>
              </a:spcAft>
              <a:buClr>
                <a:schemeClr val="accent2"/>
              </a:buClr>
              <a:buSzPts val="1800"/>
              <a:buNone/>
              <a:defRPr/>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C with Shield">
  <p:cSld name="Cover C with Shield">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80"/>
        <p:cNvGrpSpPr/>
        <p:nvPr/>
      </p:nvGrpSpPr>
      <p:grpSpPr>
        <a:xfrm>
          <a:off x="0" y="0"/>
          <a:ext cx="0" cy="0"/>
          <a:chOff x="0" y="0"/>
          <a:chExt cx="0" cy="0"/>
        </a:xfrm>
      </p:grpSpPr>
      <p:pic>
        <p:nvPicPr>
          <p:cNvPr id="81" name="Google Shape;81;p41"/>
          <p:cNvPicPr preferRelativeResize="0"/>
          <p:nvPr/>
        </p:nvPicPr>
        <p:blipFill rotWithShape="1">
          <a:blip r:embed="rId2">
            <a:alphaModFix/>
          </a:blip>
          <a:srcRect/>
          <a:stretch/>
        </p:blipFill>
        <p:spPr>
          <a:xfrm>
            <a:off x="6585504" y="719138"/>
            <a:ext cx="4885771" cy="5605380"/>
          </a:xfrm>
          <a:prstGeom prst="rect">
            <a:avLst/>
          </a:prstGeom>
          <a:noFill/>
          <a:ln>
            <a:noFill/>
          </a:ln>
        </p:spPr>
      </p:pic>
      <p:sp>
        <p:nvSpPr>
          <p:cNvPr id="82" name="Google Shape;82;p41"/>
          <p:cNvSpPr/>
          <p:nvPr/>
        </p:nvSpPr>
        <p:spPr>
          <a:xfrm rot="10800000">
            <a:off x="-1" y="-1"/>
            <a:ext cx="12178055" cy="6857999"/>
          </a:xfrm>
          <a:prstGeom prst="rect">
            <a:avLst/>
          </a:prstGeom>
          <a:gradFill>
            <a:gsLst>
              <a:gs pos="0">
                <a:srgbClr val="011F5B">
                  <a:alpha val="0"/>
                </a:srgbClr>
              </a:gs>
              <a:gs pos="16000">
                <a:srgbClr val="011F5B">
                  <a:alpha val="49803"/>
                </a:srgbClr>
              </a:gs>
              <a:gs pos="43000">
                <a:srgbClr val="011F5B">
                  <a:alpha val="96470"/>
                </a:srgbClr>
              </a:gs>
              <a:gs pos="71000">
                <a:srgbClr val="15417F"/>
              </a:gs>
              <a:gs pos="94000">
                <a:schemeClr val="accent3"/>
              </a:gs>
              <a:gs pos="100000">
                <a:schemeClr val="accent3"/>
              </a:gs>
            </a:gsLst>
            <a:lin ang="18900000" scaled="0"/>
          </a:gradFill>
          <a:ln>
            <a:noFill/>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chemeClr val="lt1"/>
              </a:buClr>
              <a:buSzPts val="2000"/>
              <a:buFont typeface="Calibri"/>
              <a:buNone/>
            </a:pPr>
            <a:endParaRPr sz="2000" b="0" i="0" u="none" strike="noStrike" cap="none">
              <a:solidFill>
                <a:srgbClr val="FFFFFF"/>
              </a:solidFill>
              <a:latin typeface="Calibri"/>
              <a:ea typeface="Calibri"/>
              <a:cs typeface="Calibri"/>
              <a:sym typeface="Calibri"/>
            </a:endParaRPr>
          </a:p>
        </p:txBody>
      </p:sp>
      <p:sp>
        <p:nvSpPr>
          <p:cNvPr id="83" name="Google Shape;83;p41"/>
          <p:cNvSpPr txBox="1">
            <a:spLocks noGrp="1"/>
          </p:cNvSpPr>
          <p:nvPr>
            <p:ph type="ctrTitle"/>
          </p:nvPr>
        </p:nvSpPr>
        <p:spPr>
          <a:xfrm>
            <a:off x="720000" y="3160800"/>
            <a:ext cx="10733505" cy="178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1"/>
          <p:cNvSpPr txBox="1">
            <a:spLocks noGrp="1"/>
          </p:cNvSpPr>
          <p:nvPr>
            <p:ph type="subTitle" idx="1"/>
          </p:nvPr>
        </p:nvSpPr>
        <p:spPr>
          <a:xfrm>
            <a:off x="720000" y="2703600"/>
            <a:ext cx="10733504" cy="30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3"/>
              </a:buClr>
              <a:buSzPts val="1400"/>
              <a:buNone/>
              <a:defRPr sz="1400" b="1" cap="none">
                <a:solidFill>
                  <a:schemeClr val="accent3"/>
                </a:solidFill>
                <a:latin typeface="Calibri"/>
                <a:ea typeface="Calibri"/>
                <a:cs typeface="Calibri"/>
                <a:sym typeface="Calibri"/>
              </a:defRPr>
            </a:lvl1pPr>
            <a:lvl2pPr lvl="1" algn="ctr">
              <a:lnSpc>
                <a:spcPct val="100000"/>
              </a:lnSpc>
              <a:spcBef>
                <a:spcPts val="4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100000"/>
              </a:lnSpc>
              <a:spcBef>
                <a:spcPts val="200"/>
              </a:spcBef>
              <a:spcAft>
                <a:spcPts val="0"/>
              </a:spcAft>
              <a:buSzPts val="1600"/>
              <a:buNone/>
              <a:defRPr sz="1600"/>
            </a:lvl4pPr>
            <a:lvl5pPr lvl="4" algn="ctr">
              <a:lnSpc>
                <a:spcPct val="100000"/>
              </a:lnSpc>
              <a:spcBef>
                <a:spcPts val="1200"/>
              </a:spcBef>
              <a:spcAft>
                <a:spcPts val="0"/>
              </a:spcAft>
              <a:buClr>
                <a:schemeClr val="accent2"/>
              </a:buClr>
              <a:buSzPts val="1600"/>
              <a:buNone/>
              <a:defRPr sz="1600"/>
            </a:lvl5pPr>
            <a:lvl6pPr lvl="5" algn="ctr">
              <a:lnSpc>
                <a:spcPct val="100000"/>
              </a:lnSpc>
              <a:spcBef>
                <a:spcPts val="1200"/>
              </a:spcBef>
              <a:spcAft>
                <a:spcPts val="0"/>
              </a:spcAft>
              <a:buClr>
                <a:schemeClr val="accent3"/>
              </a:buClr>
              <a:buSzPts val="1600"/>
              <a:buNone/>
              <a:defRPr sz="1600"/>
            </a:lvl6pPr>
            <a:lvl7pPr lvl="6" algn="ctr">
              <a:lnSpc>
                <a:spcPct val="90000"/>
              </a:lnSpc>
              <a:spcBef>
                <a:spcPts val="1200"/>
              </a:spcBef>
              <a:spcAft>
                <a:spcPts val="0"/>
              </a:spcAft>
              <a:buClr>
                <a:schemeClr val="accent1"/>
              </a:buClr>
              <a:buSzPts val="1600"/>
              <a:buNone/>
              <a:defRPr sz="1600"/>
            </a:lvl7pPr>
            <a:lvl8pPr lvl="7" algn="ctr">
              <a:lnSpc>
                <a:spcPct val="90000"/>
              </a:lnSpc>
              <a:spcBef>
                <a:spcPts val="1000"/>
              </a:spcBef>
              <a:spcAft>
                <a:spcPts val="0"/>
              </a:spcAft>
              <a:buClr>
                <a:srgbClr val="990000"/>
              </a:buClr>
              <a:buSzPts val="1600"/>
              <a:buNone/>
              <a:defRPr sz="1600"/>
            </a:lvl8pPr>
            <a:lvl9pPr lvl="8" algn="ctr">
              <a:lnSpc>
                <a:spcPct val="100000"/>
              </a:lnSpc>
              <a:spcBef>
                <a:spcPts val="300"/>
              </a:spcBef>
              <a:spcAft>
                <a:spcPts val="300"/>
              </a:spcAft>
              <a:buClr>
                <a:schemeClr val="accent1"/>
              </a:buClr>
              <a:buSzPts val="1600"/>
              <a:buNone/>
              <a:defRPr sz="1600"/>
            </a:lvl9pPr>
          </a:lstStyle>
          <a:p>
            <a:endParaRPr/>
          </a:p>
        </p:txBody>
      </p:sp>
      <p:sp>
        <p:nvSpPr>
          <p:cNvPr id="85" name="Google Shape;85;p41"/>
          <p:cNvSpPr txBox="1">
            <a:spLocks noGrp="1"/>
          </p:cNvSpPr>
          <p:nvPr>
            <p:ph type="dt" idx="10"/>
          </p:nvPr>
        </p:nvSpPr>
        <p:spPr>
          <a:xfrm>
            <a:off x="720000" y="6008400"/>
            <a:ext cx="5195025"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41" descr="{&quot;templafy&quot;:{&quot;id&quot;:&quot;727798fb-93ec-4ae5-a5bd-5308d7c40665&quot;}}"/>
          <p:cNvPicPr preferRelativeResize="0"/>
          <p:nvPr/>
        </p:nvPicPr>
        <p:blipFill rotWithShape="1">
          <a:blip r:embed="rId3">
            <a:alphaModFix/>
          </a:blip>
          <a:srcRect/>
          <a:stretch/>
        </p:blipFill>
        <p:spPr>
          <a:xfrm>
            <a:off x="737770" y="702906"/>
            <a:ext cx="4322438" cy="725487"/>
          </a:xfrm>
          <a:prstGeom prst="rect">
            <a:avLst/>
          </a:prstGeom>
          <a:noFill/>
          <a:ln>
            <a:noFill/>
          </a:ln>
        </p:spPr>
      </p:pic>
      <p:sp>
        <p:nvSpPr>
          <p:cNvPr id="87" name="Google Shape;87;p41"/>
          <p:cNvSpPr txBox="1">
            <a:spLocks noGrp="1"/>
          </p:cNvSpPr>
          <p:nvPr>
            <p:ph type="body" idx="2"/>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88" name="Google Shape;88;p41"/>
          <p:cNvSpPr txBox="1">
            <a:spLocks noGrp="1"/>
          </p:cNvSpPr>
          <p:nvPr>
            <p:ph type="body" idx="3"/>
          </p:nvPr>
        </p:nvSpPr>
        <p:spPr>
          <a:xfrm>
            <a:off x="720000" y="5548700"/>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lt1"/>
              </a:buClr>
              <a:buSzPts val="1300"/>
              <a:buFont typeface="Arial"/>
              <a:buNone/>
              <a:defRPr sz="1300" b="1">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sp>
        <p:nvSpPr>
          <p:cNvPr id="89" name="Google Shape;89;p41"/>
          <p:cNvSpPr txBox="1">
            <a:spLocks noGrp="1"/>
          </p:cNvSpPr>
          <p:nvPr>
            <p:ph type="body" idx="4"/>
          </p:nvPr>
        </p:nvSpPr>
        <p:spPr>
          <a:xfrm>
            <a:off x="720000" y="5774000"/>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lt1"/>
              </a:buClr>
              <a:buSzPts val="1300"/>
              <a:buFont typeface="Arial"/>
              <a:buNone/>
              <a:defRPr sz="1300" b="0">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459">
          <p15:clr>
            <a:srgbClr val="8F8F8F"/>
          </p15:clr>
        </p15:guide>
        <p15:guide id="2" orient="horz" pos="3906">
          <p15:clr>
            <a:srgbClr val="8F8F8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C with Confidential Statement">
  <p:cSld name="Cover C with Confidential Statement">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90"/>
        <p:cNvGrpSpPr/>
        <p:nvPr/>
      </p:nvGrpSpPr>
      <p:grpSpPr>
        <a:xfrm>
          <a:off x="0" y="0"/>
          <a:ext cx="0" cy="0"/>
          <a:chOff x="0" y="0"/>
          <a:chExt cx="0" cy="0"/>
        </a:xfrm>
      </p:grpSpPr>
      <p:pic>
        <p:nvPicPr>
          <p:cNvPr id="91" name="Google Shape;91;p42"/>
          <p:cNvPicPr preferRelativeResize="0"/>
          <p:nvPr/>
        </p:nvPicPr>
        <p:blipFill rotWithShape="1">
          <a:blip r:embed="rId2">
            <a:alphaModFix/>
          </a:blip>
          <a:srcRect/>
          <a:stretch/>
        </p:blipFill>
        <p:spPr>
          <a:xfrm>
            <a:off x="6585504" y="719138"/>
            <a:ext cx="4885771" cy="5605380"/>
          </a:xfrm>
          <a:prstGeom prst="rect">
            <a:avLst/>
          </a:prstGeom>
          <a:noFill/>
          <a:ln>
            <a:noFill/>
          </a:ln>
        </p:spPr>
      </p:pic>
      <p:sp>
        <p:nvSpPr>
          <p:cNvPr id="92" name="Google Shape;92;p42"/>
          <p:cNvSpPr/>
          <p:nvPr/>
        </p:nvSpPr>
        <p:spPr>
          <a:xfrm rot="10800000">
            <a:off x="0" y="1"/>
            <a:ext cx="12178055" cy="5557138"/>
          </a:xfrm>
          <a:prstGeom prst="rect">
            <a:avLst/>
          </a:prstGeom>
          <a:gradFill>
            <a:gsLst>
              <a:gs pos="0">
                <a:srgbClr val="011F5B">
                  <a:alpha val="0"/>
                </a:srgbClr>
              </a:gs>
              <a:gs pos="16000">
                <a:srgbClr val="011F5B">
                  <a:alpha val="49803"/>
                </a:srgbClr>
              </a:gs>
              <a:gs pos="51000">
                <a:srgbClr val="011F5B">
                  <a:alpha val="89803"/>
                </a:srgbClr>
              </a:gs>
              <a:gs pos="71000">
                <a:srgbClr val="15417F"/>
              </a:gs>
              <a:gs pos="100000">
                <a:schemeClr val="accent3"/>
              </a:gs>
            </a:gsLst>
            <a:lin ang="18900000" scaled="0"/>
          </a:gradFill>
          <a:ln>
            <a:noFill/>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chemeClr val="lt1"/>
              </a:buClr>
              <a:buSzPts val="2000"/>
              <a:buFont typeface="Calibri"/>
              <a:buNone/>
            </a:pPr>
            <a:endParaRPr sz="2000" b="0" i="0" u="none" strike="noStrike" cap="none">
              <a:solidFill>
                <a:srgbClr val="FFFFFF"/>
              </a:solidFill>
              <a:latin typeface="Calibri"/>
              <a:ea typeface="Calibri"/>
              <a:cs typeface="Calibri"/>
              <a:sym typeface="Calibri"/>
            </a:endParaRPr>
          </a:p>
        </p:txBody>
      </p:sp>
      <p:sp>
        <p:nvSpPr>
          <p:cNvPr id="93" name="Google Shape;93;p42"/>
          <p:cNvSpPr txBox="1">
            <a:spLocks noGrp="1"/>
          </p:cNvSpPr>
          <p:nvPr>
            <p:ph type="ctrTitle"/>
          </p:nvPr>
        </p:nvSpPr>
        <p:spPr>
          <a:xfrm>
            <a:off x="720000" y="3015152"/>
            <a:ext cx="10733505" cy="129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2"/>
          <p:cNvSpPr txBox="1">
            <a:spLocks noGrp="1"/>
          </p:cNvSpPr>
          <p:nvPr>
            <p:ph type="subTitle" idx="1"/>
          </p:nvPr>
        </p:nvSpPr>
        <p:spPr>
          <a:xfrm>
            <a:off x="720000" y="2600550"/>
            <a:ext cx="10733504" cy="30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3"/>
              </a:buClr>
              <a:buSzPts val="1400"/>
              <a:buNone/>
              <a:defRPr sz="1400" b="1" cap="none">
                <a:solidFill>
                  <a:schemeClr val="accent3"/>
                </a:solidFill>
                <a:latin typeface="Calibri"/>
                <a:ea typeface="Calibri"/>
                <a:cs typeface="Calibri"/>
                <a:sym typeface="Calibri"/>
              </a:defRPr>
            </a:lvl1pPr>
            <a:lvl2pPr lvl="1" algn="ctr">
              <a:lnSpc>
                <a:spcPct val="100000"/>
              </a:lnSpc>
              <a:spcBef>
                <a:spcPts val="4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100000"/>
              </a:lnSpc>
              <a:spcBef>
                <a:spcPts val="200"/>
              </a:spcBef>
              <a:spcAft>
                <a:spcPts val="0"/>
              </a:spcAft>
              <a:buSzPts val="1600"/>
              <a:buNone/>
              <a:defRPr sz="1600"/>
            </a:lvl4pPr>
            <a:lvl5pPr lvl="4" algn="ctr">
              <a:lnSpc>
                <a:spcPct val="100000"/>
              </a:lnSpc>
              <a:spcBef>
                <a:spcPts val="1200"/>
              </a:spcBef>
              <a:spcAft>
                <a:spcPts val="0"/>
              </a:spcAft>
              <a:buClr>
                <a:schemeClr val="accent2"/>
              </a:buClr>
              <a:buSzPts val="1600"/>
              <a:buNone/>
              <a:defRPr sz="1600"/>
            </a:lvl5pPr>
            <a:lvl6pPr lvl="5" algn="ctr">
              <a:lnSpc>
                <a:spcPct val="100000"/>
              </a:lnSpc>
              <a:spcBef>
                <a:spcPts val="1200"/>
              </a:spcBef>
              <a:spcAft>
                <a:spcPts val="0"/>
              </a:spcAft>
              <a:buClr>
                <a:schemeClr val="accent3"/>
              </a:buClr>
              <a:buSzPts val="1600"/>
              <a:buNone/>
              <a:defRPr sz="1600"/>
            </a:lvl6pPr>
            <a:lvl7pPr lvl="6" algn="ctr">
              <a:lnSpc>
                <a:spcPct val="90000"/>
              </a:lnSpc>
              <a:spcBef>
                <a:spcPts val="1200"/>
              </a:spcBef>
              <a:spcAft>
                <a:spcPts val="0"/>
              </a:spcAft>
              <a:buClr>
                <a:schemeClr val="accent1"/>
              </a:buClr>
              <a:buSzPts val="1600"/>
              <a:buNone/>
              <a:defRPr sz="1600"/>
            </a:lvl7pPr>
            <a:lvl8pPr lvl="7" algn="ctr">
              <a:lnSpc>
                <a:spcPct val="90000"/>
              </a:lnSpc>
              <a:spcBef>
                <a:spcPts val="1000"/>
              </a:spcBef>
              <a:spcAft>
                <a:spcPts val="0"/>
              </a:spcAft>
              <a:buClr>
                <a:srgbClr val="990000"/>
              </a:buClr>
              <a:buSzPts val="1600"/>
              <a:buNone/>
              <a:defRPr sz="1600"/>
            </a:lvl8pPr>
            <a:lvl9pPr lvl="8" algn="ctr">
              <a:lnSpc>
                <a:spcPct val="100000"/>
              </a:lnSpc>
              <a:spcBef>
                <a:spcPts val="300"/>
              </a:spcBef>
              <a:spcAft>
                <a:spcPts val="300"/>
              </a:spcAft>
              <a:buClr>
                <a:schemeClr val="accent1"/>
              </a:buClr>
              <a:buSzPts val="1600"/>
              <a:buNone/>
              <a:defRPr sz="1600"/>
            </a:lvl9pPr>
          </a:lstStyle>
          <a:p>
            <a:endParaRPr/>
          </a:p>
        </p:txBody>
      </p:sp>
      <p:sp>
        <p:nvSpPr>
          <p:cNvPr id="95" name="Google Shape;95;p42"/>
          <p:cNvSpPr txBox="1">
            <a:spLocks noGrp="1"/>
          </p:cNvSpPr>
          <p:nvPr>
            <p:ph type="dt" idx="10"/>
          </p:nvPr>
        </p:nvSpPr>
        <p:spPr>
          <a:xfrm>
            <a:off x="720000" y="4941020"/>
            <a:ext cx="5195025"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6" name="Google Shape;96;p42" descr="{&quot;templafy&quot;:{&quot;id&quot;:&quot;539ce546-0ecd-4010-9fa9-987f56adaa25&quot;}}"/>
          <p:cNvPicPr preferRelativeResize="0"/>
          <p:nvPr/>
        </p:nvPicPr>
        <p:blipFill rotWithShape="1">
          <a:blip r:embed="rId3">
            <a:alphaModFix/>
          </a:blip>
          <a:srcRect/>
          <a:stretch/>
        </p:blipFill>
        <p:spPr>
          <a:xfrm>
            <a:off x="737770" y="702906"/>
            <a:ext cx="4322438" cy="725487"/>
          </a:xfrm>
          <a:prstGeom prst="rect">
            <a:avLst/>
          </a:prstGeom>
          <a:noFill/>
          <a:ln>
            <a:noFill/>
          </a:ln>
        </p:spPr>
      </p:pic>
      <p:sp>
        <p:nvSpPr>
          <p:cNvPr id="97" name="Google Shape;97;p42"/>
          <p:cNvSpPr txBox="1">
            <a:spLocks noGrp="1"/>
          </p:cNvSpPr>
          <p:nvPr>
            <p:ph type="body" idx="2"/>
          </p:nvPr>
        </p:nvSpPr>
        <p:spPr>
          <a:xfrm>
            <a:off x="720000" y="4481920"/>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lt1"/>
              </a:buClr>
              <a:buSzPts val="1300"/>
              <a:buFont typeface="Arial"/>
              <a:buNone/>
              <a:defRPr sz="1300" b="1">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sp>
        <p:nvSpPr>
          <p:cNvPr id="98" name="Google Shape;98;p42"/>
          <p:cNvSpPr txBox="1">
            <a:spLocks noGrp="1"/>
          </p:cNvSpPr>
          <p:nvPr>
            <p:ph type="body" idx="3"/>
          </p:nvPr>
        </p:nvSpPr>
        <p:spPr>
          <a:xfrm>
            <a:off x="720000" y="4706499"/>
            <a:ext cx="5194300"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250"/>
              </a:spcBef>
              <a:spcAft>
                <a:spcPts val="0"/>
              </a:spcAft>
              <a:buClr>
                <a:schemeClr val="lt1"/>
              </a:buClr>
              <a:buSzPts val="1300"/>
              <a:buFont typeface="Arial"/>
              <a:buNone/>
              <a:defRPr sz="1300" b="0">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2pPr>
            <a:lvl3pPr marL="1371600" lvl="2"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3pPr>
            <a:lvl4pPr marL="1828800" lvl="3" indent="-228600" algn="l">
              <a:lnSpc>
                <a:spcPct val="100000"/>
              </a:lnSpc>
              <a:spcBef>
                <a:spcPts val="600"/>
              </a:spcBef>
              <a:spcAft>
                <a:spcPts val="0"/>
              </a:spcAft>
              <a:buSzPts val="1000"/>
              <a:buNone/>
              <a:defRPr sz="1000" b="1">
                <a:solidFill>
                  <a:schemeClr val="lt1"/>
                </a:solidFill>
                <a:latin typeface="Calibri"/>
                <a:ea typeface="Calibri"/>
                <a:cs typeface="Calibri"/>
                <a:sym typeface="Calibri"/>
              </a:defRPr>
            </a:lvl4pPr>
            <a:lvl5pPr marL="2286000" lvl="4"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5pPr>
            <a:lvl6pPr marL="2743200" lvl="5"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6pPr>
            <a:lvl7pPr marL="3200400" lvl="6"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7pPr>
            <a:lvl8pPr marL="3657600" lvl="7" indent="-228600" algn="l">
              <a:lnSpc>
                <a:spcPct val="100000"/>
              </a:lnSpc>
              <a:spcBef>
                <a:spcPts val="600"/>
              </a:spcBef>
              <a:spcAft>
                <a:spcPts val="0"/>
              </a:spcAft>
              <a:buClr>
                <a:schemeClr val="lt1"/>
              </a:buClr>
              <a:buSzPts val="1000"/>
              <a:buFont typeface="Arial"/>
              <a:buNone/>
              <a:defRPr sz="1000" b="1">
                <a:solidFill>
                  <a:schemeClr val="lt1"/>
                </a:solidFill>
                <a:latin typeface="Calibri"/>
                <a:ea typeface="Calibri"/>
                <a:cs typeface="Calibri"/>
                <a:sym typeface="Calibri"/>
              </a:defRPr>
            </a:lvl8pPr>
            <a:lvl9pPr marL="4114800" lvl="8" indent="-228600" algn="l">
              <a:lnSpc>
                <a:spcPct val="100000"/>
              </a:lnSpc>
              <a:spcBef>
                <a:spcPts val="600"/>
              </a:spcBef>
              <a:spcAft>
                <a:spcPts val="600"/>
              </a:spcAft>
              <a:buClr>
                <a:schemeClr val="lt1"/>
              </a:buClr>
              <a:buSzPts val="1000"/>
              <a:buFont typeface="Arial"/>
              <a:buNone/>
              <a:defRPr sz="1000" b="1">
                <a:solidFill>
                  <a:schemeClr val="lt1"/>
                </a:solidFill>
                <a:latin typeface="Calibri"/>
                <a:ea typeface="Calibri"/>
                <a:cs typeface="Calibri"/>
                <a:sym typeface="Calibri"/>
              </a:defRPr>
            </a:lvl9pPr>
          </a:lstStyle>
          <a:p>
            <a:endParaRPr/>
          </a:p>
        </p:txBody>
      </p:sp>
      <p:sp>
        <p:nvSpPr>
          <p:cNvPr id="99" name="Google Shape;99;p42"/>
          <p:cNvSpPr/>
          <p:nvPr/>
        </p:nvSpPr>
        <p:spPr>
          <a:xfrm>
            <a:off x="0" y="5566321"/>
            <a:ext cx="12192000" cy="1295400"/>
          </a:xfrm>
          <a:prstGeom prst="rect">
            <a:avLst/>
          </a:prstGeom>
          <a:solidFill>
            <a:srgbClr val="F2F2F2"/>
          </a:solidFill>
          <a:ln>
            <a:noFill/>
          </a:ln>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100" name="Google Shape;100;p42"/>
          <p:cNvSpPr txBox="1">
            <a:spLocks noGrp="1"/>
          </p:cNvSpPr>
          <p:nvPr>
            <p:ph type="body" idx="4"/>
          </p:nvPr>
        </p:nvSpPr>
        <p:spPr>
          <a:xfrm>
            <a:off x="0" y="5530321"/>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01" name="Google Shape;101;p42"/>
          <p:cNvSpPr txBox="1"/>
          <p:nvPr/>
        </p:nvSpPr>
        <p:spPr>
          <a:xfrm>
            <a:off x="635001" y="6139752"/>
            <a:ext cx="10827546" cy="271145"/>
          </a:xfrm>
          <a:prstGeom prst="rect">
            <a:avLst/>
          </a:prstGeom>
          <a:noFill/>
          <a:ln>
            <a:noFill/>
          </a:ln>
        </p:spPr>
        <p:txBody>
          <a:bodyPr spcFirstLastPara="1" wrap="square" lIns="91425" tIns="45700" rIns="91425" bIns="45700" anchor="t" anchorCtr="0">
            <a:noAutofit/>
          </a:bodyPr>
          <a:lstStyle/>
          <a:p>
            <a:pPr marL="0" marR="0" lvl="6" indent="-63500" algn="l" rtl="0">
              <a:lnSpc>
                <a:spcPct val="90000"/>
              </a:lnSpc>
              <a:spcBef>
                <a:spcPts val="0"/>
              </a:spcBef>
              <a:spcAft>
                <a:spcPts val="0"/>
              </a:spcAft>
              <a:buClr>
                <a:schemeClr val="accent1"/>
              </a:buClr>
              <a:buSzPts val="1000"/>
              <a:buFont typeface="Calibri"/>
              <a:buChar char="​"/>
            </a:pPr>
            <a:r>
              <a:rPr lang="en-US" sz="1000" b="1" i="0" u="none" strike="noStrike" cap="none">
                <a:solidFill>
                  <a:schemeClr val="accent1"/>
                </a:solidFill>
                <a:latin typeface="Calibri"/>
                <a:ea typeface="Calibri"/>
                <a:cs typeface="Calibri"/>
                <a:sym typeface="Calibri"/>
              </a:rPr>
              <a:t>CONFIDENTIAL – DO NOT DISTRIBUTE: </a:t>
            </a:r>
            <a:r>
              <a:rPr lang="en-US" sz="1000" b="0" i="0" u="none" strike="noStrike" cap="none">
                <a:solidFill>
                  <a:schemeClr val="accent1"/>
                </a:solidFill>
                <a:latin typeface="Calibri"/>
                <a:ea typeface="Calibri"/>
                <a:cs typeface="Calibri"/>
                <a:sym typeface="Calibri"/>
              </a:rPr>
              <a:t>This presentation contains confidential information and is presented only with the understanding that it’s contents and ideas with not be shared with external groups.</a:t>
            </a:r>
            <a:endParaRPr/>
          </a:p>
        </p:txBody>
      </p:sp>
    </p:spTree>
  </p:cSld>
  <p:clrMapOvr>
    <a:masterClrMapping/>
  </p:clrMapOvr>
  <p:extLst>
    <p:ext uri="{DCECCB84-F9BA-43D5-87BE-67443E8EF086}">
      <p15:sldGuideLst xmlns:p15="http://schemas.microsoft.com/office/powerpoint/2012/main">
        <p15:guide id="1" orient="horz" pos="459">
          <p15:clr>
            <a:srgbClr val="8F8F8F"/>
          </p15:clr>
        </p15:guide>
        <p15:guide id="2" orient="horz" pos="3974">
          <p15:clr>
            <a:srgbClr val="8F8F8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genda C">
  <p:cSld name="Agenda C">
    <p:bg>
      <p:bgPr>
        <a:gradFill>
          <a:gsLst>
            <a:gs pos="0">
              <a:schemeClr val="accent1"/>
            </a:gs>
            <a:gs pos="60000">
              <a:schemeClr val="accent1"/>
            </a:gs>
            <a:gs pos="86000">
              <a:srgbClr val="1F538F"/>
            </a:gs>
            <a:gs pos="100000">
              <a:schemeClr val="accent3"/>
            </a:gs>
          </a:gsLst>
          <a:lin ang="8100000" scaled="0"/>
        </a:gradFill>
        <a:effectLst/>
      </p:bgPr>
    </p:bg>
    <p:spTree>
      <p:nvGrpSpPr>
        <p:cNvPr id="1" name="Shape 102"/>
        <p:cNvGrpSpPr/>
        <p:nvPr/>
      </p:nvGrpSpPr>
      <p:grpSpPr>
        <a:xfrm>
          <a:off x="0" y="0"/>
          <a:ext cx="0" cy="0"/>
          <a:chOff x="0" y="0"/>
          <a:chExt cx="0" cy="0"/>
        </a:xfrm>
      </p:grpSpPr>
      <p:sp>
        <p:nvSpPr>
          <p:cNvPr id="103" name="Google Shape;103;p43"/>
          <p:cNvSpPr txBox="1">
            <a:spLocks noGrp="1"/>
          </p:cNvSpPr>
          <p:nvPr>
            <p:ph type="title"/>
          </p:nvPr>
        </p:nvSpPr>
        <p:spPr>
          <a:xfrm>
            <a:off x="719138" y="720000"/>
            <a:ext cx="3344400" cy="54144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BADCFC"/>
              </a:buClr>
              <a:buSzPts val="6000"/>
              <a:buFont typeface="Calibri"/>
              <a:buNone/>
              <a:defRPr sz="6000">
                <a:solidFill>
                  <a:srgbClr val="BADCF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3"/>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3"/>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lt1"/>
                </a:solidFill>
                <a:latin typeface="Calibri"/>
                <a:ea typeface="Calibri"/>
                <a:cs typeface="Calibri"/>
                <a:sym typeface="Calibri"/>
              </a:defRPr>
            </a:lvl1pPr>
            <a:lvl2pPr marL="0" lvl="1" indent="0" algn="l">
              <a:spcBef>
                <a:spcPts val="0"/>
              </a:spcBef>
              <a:buNone/>
              <a:defRPr sz="800">
                <a:solidFill>
                  <a:schemeClr val="lt1"/>
                </a:solidFill>
                <a:latin typeface="Calibri"/>
                <a:ea typeface="Calibri"/>
                <a:cs typeface="Calibri"/>
                <a:sym typeface="Calibri"/>
              </a:defRPr>
            </a:lvl2pPr>
            <a:lvl3pPr marL="0" lvl="2" indent="0" algn="l">
              <a:spcBef>
                <a:spcPts val="0"/>
              </a:spcBef>
              <a:buNone/>
              <a:defRPr sz="800">
                <a:solidFill>
                  <a:schemeClr val="lt1"/>
                </a:solidFill>
                <a:latin typeface="Calibri"/>
                <a:ea typeface="Calibri"/>
                <a:cs typeface="Calibri"/>
                <a:sym typeface="Calibri"/>
              </a:defRPr>
            </a:lvl3pPr>
            <a:lvl4pPr marL="0" lvl="3" indent="0" algn="l">
              <a:spcBef>
                <a:spcPts val="0"/>
              </a:spcBef>
              <a:buNone/>
              <a:defRPr sz="800">
                <a:solidFill>
                  <a:schemeClr val="lt1"/>
                </a:solidFill>
                <a:latin typeface="Calibri"/>
                <a:ea typeface="Calibri"/>
                <a:cs typeface="Calibri"/>
                <a:sym typeface="Calibri"/>
              </a:defRPr>
            </a:lvl4pPr>
            <a:lvl5pPr marL="0" lvl="4" indent="0" algn="l">
              <a:spcBef>
                <a:spcPts val="0"/>
              </a:spcBef>
              <a:buNone/>
              <a:defRPr sz="800">
                <a:solidFill>
                  <a:schemeClr val="lt1"/>
                </a:solidFill>
                <a:latin typeface="Calibri"/>
                <a:ea typeface="Calibri"/>
                <a:cs typeface="Calibri"/>
                <a:sym typeface="Calibri"/>
              </a:defRPr>
            </a:lvl5pPr>
            <a:lvl6pPr marL="0" lvl="5" indent="0" algn="l">
              <a:spcBef>
                <a:spcPts val="0"/>
              </a:spcBef>
              <a:buNone/>
              <a:defRPr sz="800">
                <a:solidFill>
                  <a:schemeClr val="lt1"/>
                </a:solidFill>
                <a:latin typeface="Calibri"/>
                <a:ea typeface="Calibri"/>
                <a:cs typeface="Calibri"/>
                <a:sym typeface="Calibri"/>
              </a:defRPr>
            </a:lvl6pPr>
            <a:lvl7pPr marL="0" lvl="6" indent="0" algn="l">
              <a:spcBef>
                <a:spcPts val="0"/>
              </a:spcBef>
              <a:buNone/>
              <a:defRPr sz="800">
                <a:solidFill>
                  <a:schemeClr val="lt1"/>
                </a:solidFill>
                <a:latin typeface="Calibri"/>
                <a:ea typeface="Calibri"/>
                <a:cs typeface="Calibri"/>
                <a:sym typeface="Calibri"/>
              </a:defRPr>
            </a:lvl7pPr>
            <a:lvl8pPr marL="0" lvl="7" indent="0" algn="l">
              <a:spcBef>
                <a:spcPts val="0"/>
              </a:spcBef>
              <a:buNone/>
              <a:defRPr sz="800">
                <a:solidFill>
                  <a:schemeClr val="lt1"/>
                </a:solidFill>
                <a:latin typeface="Calibri"/>
                <a:ea typeface="Calibri"/>
                <a:cs typeface="Calibri"/>
                <a:sym typeface="Calibri"/>
              </a:defRPr>
            </a:lvl8pPr>
            <a:lvl9pPr marL="0" lvl="8" indent="0" algn="l">
              <a:spcBef>
                <a:spcPts val="0"/>
              </a:spcBef>
              <a:buNone/>
              <a:defRPr sz="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06" name="Google Shape;106;p43"/>
          <p:cNvCxnSpPr/>
          <p:nvPr/>
        </p:nvCxnSpPr>
        <p:spPr>
          <a:xfrm>
            <a:off x="4254919" y="719138"/>
            <a:ext cx="0" cy="5418137"/>
          </a:xfrm>
          <a:prstGeom prst="straightConnector1">
            <a:avLst/>
          </a:prstGeom>
          <a:noFill/>
          <a:ln w="25400" cap="flat" cmpd="sng">
            <a:solidFill>
              <a:srgbClr val="990000"/>
            </a:solidFill>
            <a:prstDash val="solid"/>
            <a:miter lim="800000"/>
            <a:headEnd type="none" w="sm" len="sm"/>
            <a:tailEnd type="none" w="sm" len="sm"/>
          </a:ln>
        </p:spPr>
      </p:cxnSp>
      <p:sp>
        <p:nvSpPr>
          <p:cNvPr id="107" name="Google Shape;107;p43"/>
          <p:cNvSpPr txBox="1">
            <a:spLocks noGrp="1"/>
          </p:cNvSpPr>
          <p:nvPr>
            <p:ph type="body" idx="1"/>
          </p:nvPr>
        </p:nvSpPr>
        <p:spPr>
          <a:xfrm>
            <a:off x="4993200" y="720000"/>
            <a:ext cx="504000" cy="5414400"/>
          </a:xfrm>
          <a:prstGeom prst="rect">
            <a:avLst/>
          </a:prstGeom>
          <a:noFill/>
          <a:ln>
            <a:noFill/>
          </a:ln>
        </p:spPr>
        <p:txBody>
          <a:bodyPr spcFirstLastPara="1" wrap="square" lIns="0" tIns="0" rIns="0" bIns="0" anchor="ctr" anchorCtr="0">
            <a:noAutofit/>
          </a:bodyPr>
          <a:lstStyle>
            <a:lvl1pPr marL="457200" lvl="0" indent="-228600" algn="l">
              <a:lnSpc>
                <a:spcPct val="180000"/>
              </a:lnSpc>
              <a:spcBef>
                <a:spcPts val="250"/>
              </a:spcBef>
              <a:spcAft>
                <a:spcPts val="0"/>
              </a:spcAft>
              <a:buClr>
                <a:srgbClr val="9EC3E1"/>
              </a:buClr>
              <a:buSzPts val="1800"/>
              <a:buFont typeface="Arial"/>
              <a:buNone/>
              <a:defRPr sz="1800" b="1" cap="none">
                <a:solidFill>
                  <a:srgbClr val="9EC3E1"/>
                </a:solidFill>
                <a:latin typeface="Calibri"/>
                <a:ea typeface="Calibri"/>
                <a:cs typeface="Calibri"/>
                <a:sym typeface="Calibri"/>
              </a:defRPr>
            </a:lvl1pPr>
            <a:lvl2pPr marL="914400" lvl="1" indent="-228600" algn="l">
              <a:lnSpc>
                <a:spcPct val="180000"/>
              </a:lnSpc>
              <a:spcBef>
                <a:spcPts val="250"/>
              </a:spcBef>
              <a:spcAft>
                <a:spcPts val="0"/>
              </a:spcAft>
              <a:buSzPts val="1800"/>
              <a:buNone/>
              <a:defRPr sz="1800" b="1" cap="none">
                <a:solidFill>
                  <a:srgbClr val="9EC3E1"/>
                </a:solidFill>
                <a:latin typeface="Calibri"/>
                <a:ea typeface="Calibri"/>
                <a:cs typeface="Calibri"/>
                <a:sym typeface="Calibri"/>
              </a:defRPr>
            </a:lvl2pPr>
            <a:lvl3pPr marL="1371600" lvl="2" indent="-228600" algn="l">
              <a:lnSpc>
                <a:spcPct val="180000"/>
              </a:lnSpc>
              <a:spcBef>
                <a:spcPts val="250"/>
              </a:spcBef>
              <a:spcAft>
                <a:spcPts val="0"/>
              </a:spcAft>
              <a:buSzPts val="1800"/>
              <a:buNone/>
              <a:defRPr sz="1800" b="1" cap="none">
                <a:solidFill>
                  <a:srgbClr val="9EC3E1"/>
                </a:solidFill>
                <a:latin typeface="Calibri"/>
                <a:ea typeface="Calibri"/>
                <a:cs typeface="Calibri"/>
                <a:sym typeface="Calibri"/>
              </a:defRPr>
            </a:lvl3pPr>
            <a:lvl4pPr marL="1828800" lvl="3" indent="-228600" algn="l">
              <a:lnSpc>
                <a:spcPct val="180000"/>
              </a:lnSpc>
              <a:spcBef>
                <a:spcPts val="250"/>
              </a:spcBef>
              <a:spcAft>
                <a:spcPts val="0"/>
              </a:spcAft>
              <a:buSzPts val="1800"/>
              <a:buNone/>
              <a:defRPr sz="1800" b="1" cap="none">
                <a:solidFill>
                  <a:schemeClr val="accent3"/>
                </a:solidFill>
                <a:latin typeface="Calibri"/>
                <a:ea typeface="Calibri"/>
                <a:cs typeface="Calibri"/>
                <a:sym typeface="Calibri"/>
              </a:defRPr>
            </a:lvl4pPr>
            <a:lvl5pPr marL="2286000" lvl="4" indent="-228600" algn="l">
              <a:lnSpc>
                <a:spcPct val="180000"/>
              </a:lnSpc>
              <a:spcBef>
                <a:spcPts val="250"/>
              </a:spcBef>
              <a:spcAft>
                <a:spcPts val="0"/>
              </a:spcAft>
              <a:buClr>
                <a:srgbClr val="9EC3E1"/>
              </a:buClr>
              <a:buSzPts val="1800"/>
              <a:buFont typeface="Arial"/>
              <a:buNone/>
              <a:defRPr sz="1800" b="1" cap="none">
                <a:solidFill>
                  <a:srgbClr val="9EC3E1"/>
                </a:solidFill>
                <a:latin typeface="Calibri"/>
                <a:ea typeface="Calibri"/>
                <a:cs typeface="Calibri"/>
                <a:sym typeface="Calibri"/>
              </a:defRPr>
            </a:lvl5pPr>
            <a:lvl6pPr marL="2743200" lvl="5" indent="-228600" algn="l">
              <a:lnSpc>
                <a:spcPct val="180000"/>
              </a:lnSpc>
              <a:spcBef>
                <a:spcPts val="250"/>
              </a:spcBef>
              <a:spcAft>
                <a:spcPts val="0"/>
              </a:spcAft>
              <a:buClr>
                <a:srgbClr val="9EC3E1"/>
              </a:buClr>
              <a:buSzPts val="1800"/>
              <a:buFont typeface="Arial"/>
              <a:buNone/>
              <a:defRPr sz="1800" b="1" cap="none">
                <a:solidFill>
                  <a:srgbClr val="9EC3E1"/>
                </a:solidFill>
                <a:latin typeface="Calibri"/>
                <a:ea typeface="Calibri"/>
                <a:cs typeface="Calibri"/>
                <a:sym typeface="Calibri"/>
              </a:defRPr>
            </a:lvl6pPr>
            <a:lvl7pPr marL="3200400" lvl="6" indent="-228600" algn="l">
              <a:lnSpc>
                <a:spcPct val="180000"/>
              </a:lnSpc>
              <a:spcBef>
                <a:spcPts val="250"/>
              </a:spcBef>
              <a:spcAft>
                <a:spcPts val="0"/>
              </a:spcAft>
              <a:buClr>
                <a:srgbClr val="9EC3E1"/>
              </a:buClr>
              <a:buSzPts val="1800"/>
              <a:buFont typeface="Arial"/>
              <a:buNone/>
              <a:defRPr sz="1800" b="1" cap="none">
                <a:solidFill>
                  <a:srgbClr val="9EC3E1"/>
                </a:solidFill>
                <a:latin typeface="Calibri"/>
                <a:ea typeface="Calibri"/>
                <a:cs typeface="Calibri"/>
                <a:sym typeface="Calibri"/>
              </a:defRPr>
            </a:lvl7pPr>
            <a:lvl8pPr marL="3657600" lvl="7" indent="-228600" algn="l">
              <a:lnSpc>
                <a:spcPct val="180000"/>
              </a:lnSpc>
              <a:spcBef>
                <a:spcPts val="250"/>
              </a:spcBef>
              <a:spcAft>
                <a:spcPts val="0"/>
              </a:spcAft>
              <a:buClr>
                <a:schemeClr val="accent3"/>
              </a:buClr>
              <a:buSzPts val="1800"/>
              <a:buFont typeface="Arial"/>
              <a:buNone/>
              <a:defRPr sz="1800" b="1" cap="none">
                <a:solidFill>
                  <a:schemeClr val="accent3"/>
                </a:solidFill>
                <a:latin typeface="Calibri"/>
                <a:ea typeface="Calibri"/>
                <a:cs typeface="Calibri"/>
                <a:sym typeface="Calibri"/>
              </a:defRPr>
            </a:lvl8pPr>
            <a:lvl9pPr marL="4114800" lvl="8" indent="-228600" algn="l">
              <a:lnSpc>
                <a:spcPct val="180000"/>
              </a:lnSpc>
              <a:spcBef>
                <a:spcPts val="250"/>
              </a:spcBef>
              <a:spcAft>
                <a:spcPts val="0"/>
              </a:spcAft>
              <a:buClr>
                <a:srgbClr val="9EC3E1"/>
              </a:buClr>
              <a:buSzPts val="1800"/>
              <a:buFont typeface="Arial"/>
              <a:buNone/>
              <a:defRPr sz="1800" b="1" cap="none">
                <a:solidFill>
                  <a:srgbClr val="9EC3E1"/>
                </a:solidFill>
                <a:latin typeface="Calibri"/>
                <a:ea typeface="Calibri"/>
                <a:cs typeface="Calibri"/>
                <a:sym typeface="Calibri"/>
              </a:defRPr>
            </a:lvl9pPr>
          </a:lstStyle>
          <a:p>
            <a:endParaRPr/>
          </a:p>
        </p:txBody>
      </p:sp>
      <p:sp>
        <p:nvSpPr>
          <p:cNvPr id="108" name="Google Shape;108;p43"/>
          <p:cNvSpPr txBox="1">
            <a:spLocks noGrp="1"/>
          </p:cNvSpPr>
          <p:nvPr>
            <p:ph type="body" idx="2"/>
          </p:nvPr>
        </p:nvSpPr>
        <p:spPr>
          <a:xfrm>
            <a:off x="5500800" y="720000"/>
            <a:ext cx="5968800" cy="5414400"/>
          </a:xfrm>
          <a:prstGeom prst="rect">
            <a:avLst/>
          </a:prstGeom>
          <a:noFill/>
          <a:ln>
            <a:noFill/>
          </a:ln>
        </p:spPr>
        <p:txBody>
          <a:bodyPr spcFirstLastPara="1" wrap="square" lIns="0" tIns="0" rIns="0" bIns="0" anchor="ctr" anchorCtr="0">
            <a:noAutofit/>
          </a:bodyPr>
          <a:lstStyle>
            <a:lvl1pPr marL="457200" lvl="0"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1pPr>
            <a:lvl2pPr marL="914400" lvl="1" indent="-228600" algn="l">
              <a:lnSpc>
                <a:spcPct val="180000"/>
              </a:lnSpc>
              <a:spcBef>
                <a:spcPts val="250"/>
              </a:spcBef>
              <a:spcAft>
                <a:spcPts val="0"/>
              </a:spcAft>
              <a:buSzPts val="1800"/>
              <a:buNone/>
              <a:defRPr sz="1800" b="0" cap="none">
                <a:solidFill>
                  <a:schemeClr val="lt1"/>
                </a:solidFill>
                <a:latin typeface="Calibri"/>
                <a:ea typeface="Calibri"/>
                <a:cs typeface="Calibri"/>
                <a:sym typeface="Calibri"/>
              </a:defRPr>
            </a:lvl2pPr>
            <a:lvl3pPr marL="1371600" lvl="2" indent="-228600" algn="l">
              <a:lnSpc>
                <a:spcPct val="180000"/>
              </a:lnSpc>
              <a:spcBef>
                <a:spcPts val="250"/>
              </a:spcBef>
              <a:spcAft>
                <a:spcPts val="0"/>
              </a:spcAft>
              <a:buSzPts val="1800"/>
              <a:buNone/>
              <a:defRPr sz="1800" b="0" cap="none">
                <a:solidFill>
                  <a:schemeClr val="lt1"/>
                </a:solidFill>
                <a:latin typeface="Calibri"/>
                <a:ea typeface="Calibri"/>
                <a:cs typeface="Calibri"/>
                <a:sym typeface="Calibri"/>
              </a:defRPr>
            </a:lvl3pPr>
            <a:lvl4pPr marL="1828800" lvl="3" indent="-228600" algn="l">
              <a:lnSpc>
                <a:spcPct val="180000"/>
              </a:lnSpc>
              <a:spcBef>
                <a:spcPts val="250"/>
              </a:spcBef>
              <a:spcAft>
                <a:spcPts val="0"/>
              </a:spcAft>
              <a:buSzPts val="1800"/>
              <a:buNone/>
              <a:defRPr sz="1800" b="0" cap="none">
                <a:solidFill>
                  <a:schemeClr val="lt1"/>
                </a:solidFill>
                <a:latin typeface="Calibri"/>
                <a:ea typeface="Calibri"/>
                <a:cs typeface="Calibri"/>
                <a:sym typeface="Calibri"/>
              </a:defRPr>
            </a:lvl4pPr>
            <a:lvl5pPr marL="2286000" lvl="4"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5pPr>
            <a:lvl6pPr marL="2743200" lvl="5"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6pPr>
            <a:lvl7pPr marL="3200400" lvl="6"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7pPr>
            <a:lvl8pPr marL="3657600" lvl="7"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8pPr>
            <a:lvl9pPr marL="4114800" lvl="8" indent="-228600" algn="l">
              <a:lnSpc>
                <a:spcPct val="180000"/>
              </a:lnSpc>
              <a:spcBef>
                <a:spcPts val="250"/>
              </a:spcBef>
              <a:spcAft>
                <a:spcPts val="0"/>
              </a:spcAft>
              <a:buClr>
                <a:schemeClr val="lt1"/>
              </a:buClr>
              <a:buSzPts val="1800"/>
              <a:buFont typeface="Arial"/>
              <a:buNone/>
              <a:defRPr sz="1800" b="0" cap="none">
                <a:solidFill>
                  <a:schemeClr val="lt1"/>
                </a:solidFill>
                <a:latin typeface="Calibri"/>
                <a:ea typeface="Calibri"/>
                <a:cs typeface="Calibri"/>
                <a:sym typeface="Calibri"/>
              </a:defRPr>
            </a:lvl9pPr>
          </a:lstStyle>
          <a:p>
            <a:endParaRPr/>
          </a:p>
        </p:txBody>
      </p:sp>
      <p:sp>
        <p:nvSpPr>
          <p:cNvPr id="109" name="Google Shape;109;p43" descr="{&quot;templafy&quot;:{&quot;id&quot;:&quot;b629212b-aba2-422f-a8af-fd93b3a4d254&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a:solidFill>
                  <a:schemeClr val="lt1"/>
                </a:solidFill>
                <a:latin typeface="Calibri"/>
                <a:ea typeface="Calibri"/>
                <a:cs typeface="Calibri"/>
                <a:sym typeface="Calibri"/>
              </a:rPr>
              <a:t>Penn Medicine</a:t>
            </a:r>
            <a:endParaRPr/>
          </a:p>
        </p:txBody>
      </p:sp>
    </p:spTree>
  </p:cSld>
  <p:clrMapOvr>
    <a:masterClrMapping/>
  </p:clrMapOvr>
  <p:extLst>
    <p:ext uri="{DCECCB84-F9BA-43D5-87BE-67443E8EF086}">
      <p15:sldGuideLst xmlns:p15="http://schemas.microsoft.com/office/powerpoint/2012/main">
        <p15:guide id="1" orient="horz" pos="459">
          <p15:clr>
            <a:srgbClr val="FF96F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eaker A">
  <p:cSld name="Breaker A">
    <p:bg>
      <p:bgPr>
        <a:solidFill>
          <a:schemeClr val="lt1"/>
        </a:solidFill>
        <a:effectLst/>
      </p:bgPr>
    </p:bg>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720000" y="2070000"/>
            <a:ext cx="7408800" cy="4068000"/>
          </a:xfrm>
          <a:prstGeom prst="rect">
            <a:avLst/>
          </a:prstGeom>
          <a:noFill/>
          <a:ln>
            <a:noFill/>
          </a:ln>
        </p:spPr>
        <p:txBody>
          <a:bodyPr spcFirstLastPara="1" wrap="square" lIns="0" tIns="0" rIns="0" bIns="0" anchor="t" anchorCtr="0">
            <a:noAutofit/>
          </a:bodyPr>
          <a:lstStyle>
            <a:lvl1pPr lvl="0" algn="l">
              <a:lnSpc>
                <a:spcPct val="70000"/>
              </a:lnSpc>
              <a:spcBef>
                <a:spcPts val="0"/>
              </a:spcBef>
              <a:spcAft>
                <a:spcPts val="0"/>
              </a:spcAft>
              <a:buClr>
                <a:schemeClr val="accent1"/>
              </a:buClr>
              <a:buSzPts val="8800"/>
              <a:buFont typeface="Calibri"/>
              <a:buNone/>
              <a:defRPr sz="8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4"/>
          <p:cNvSpPr txBox="1">
            <a:spLocks noGrp="1"/>
          </p:cNvSpPr>
          <p:nvPr>
            <p:ph type="body" idx="1"/>
          </p:nvPr>
        </p:nvSpPr>
        <p:spPr>
          <a:xfrm>
            <a:off x="720000" y="720000"/>
            <a:ext cx="7408800" cy="990000"/>
          </a:xfrm>
          <a:prstGeom prst="rect">
            <a:avLst/>
          </a:prstGeom>
          <a:noFill/>
          <a:ln>
            <a:noFill/>
          </a:ln>
        </p:spPr>
        <p:txBody>
          <a:bodyPr spcFirstLastPara="1" wrap="square" lIns="0" tIns="0" rIns="0" bIns="0" anchor="t" anchorCtr="0">
            <a:noAutofit/>
          </a:bodyPr>
          <a:lstStyle>
            <a:lvl1pPr marL="457200" lvl="0" indent="-228600" algn="l">
              <a:lnSpc>
                <a:spcPct val="70000"/>
              </a:lnSpc>
              <a:spcBef>
                <a:spcPts val="0"/>
              </a:spcBef>
              <a:spcAft>
                <a:spcPts val="0"/>
              </a:spcAft>
              <a:buClr>
                <a:schemeClr val="accent3"/>
              </a:buClr>
              <a:buSzPts val="8800"/>
              <a:buNone/>
              <a:defRPr sz="8800" b="1" cap="none">
                <a:solidFill>
                  <a:schemeClr val="accent3"/>
                </a:solidFill>
                <a:latin typeface="Calibri"/>
                <a:ea typeface="Calibri"/>
                <a:cs typeface="Calibri"/>
                <a:sym typeface="Calibri"/>
              </a:defRPr>
            </a:lvl1pPr>
            <a:lvl2pPr marL="914400" lvl="1" indent="-228600" algn="l">
              <a:lnSpc>
                <a:spcPct val="100000"/>
              </a:lnSpc>
              <a:spcBef>
                <a:spcPts val="400"/>
              </a:spcBef>
              <a:spcAft>
                <a:spcPts val="0"/>
              </a:spcAft>
              <a:buSzPts val="2000"/>
              <a:buNone/>
              <a:defRPr sz="2000">
                <a:solidFill>
                  <a:srgbClr val="888888"/>
                </a:solidFill>
              </a:defRPr>
            </a:lvl2pPr>
            <a:lvl3pPr marL="1371600" lvl="2" indent="-228600" algn="l">
              <a:lnSpc>
                <a:spcPct val="90000"/>
              </a:lnSpc>
              <a:spcBef>
                <a:spcPts val="400"/>
              </a:spcBef>
              <a:spcAft>
                <a:spcPts val="0"/>
              </a:spcAft>
              <a:buSzPts val="1800"/>
              <a:buNone/>
              <a:defRPr sz="1800">
                <a:solidFill>
                  <a:srgbClr val="888888"/>
                </a:solidFill>
              </a:defRPr>
            </a:lvl3pPr>
            <a:lvl4pPr marL="1828800" lvl="3" indent="-228600" algn="l">
              <a:lnSpc>
                <a:spcPct val="100000"/>
              </a:lnSpc>
              <a:spcBef>
                <a:spcPts val="200"/>
              </a:spcBef>
              <a:spcAft>
                <a:spcPts val="0"/>
              </a:spcAft>
              <a:buSzPts val="1600"/>
              <a:buNone/>
              <a:defRPr sz="1600">
                <a:solidFill>
                  <a:srgbClr val="888888"/>
                </a:solidFill>
              </a:defRPr>
            </a:lvl4pPr>
            <a:lvl5pPr marL="2286000" lvl="4" indent="-228600" algn="l">
              <a:lnSpc>
                <a:spcPct val="100000"/>
              </a:lnSpc>
              <a:spcBef>
                <a:spcPts val="1200"/>
              </a:spcBef>
              <a:spcAft>
                <a:spcPts val="0"/>
              </a:spcAft>
              <a:buClr>
                <a:srgbClr val="888888"/>
              </a:buClr>
              <a:buSzPts val="1600"/>
              <a:buNone/>
              <a:defRPr sz="1600">
                <a:solidFill>
                  <a:srgbClr val="888888"/>
                </a:solidFill>
              </a:defRPr>
            </a:lvl5pPr>
            <a:lvl6pPr marL="2743200" lvl="5" indent="-228600" algn="l">
              <a:lnSpc>
                <a:spcPct val="10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1200"/>
              </a:spcBef>
              <a:spcAft>
                <a:spcPts val="0"/>
              </a:spcAft>
              <a:buClr>
                <a:srgbClr val="888888"/>
              </a:buClr>
              <a:buSzPts val="1600"/>
              <a:buNone/>
              <a:defRPr sz="1600">
                <a:solidFill>
                  <a:srgbClr val="888888"/>
                </a:solidFill>
              </a:defRPr>
            </a:lvl7pPr>
            <a:lvl8pPr marL="3657600" lvl="7" indent="-228600" algn="l">
              <a:lnSpc>
                <a:spcPct val="90000"/>
              </a:lnSpc>
              <a:spcBef>
                <a:spcPts val="1000"/>
              </a:spcBef>
              <a:spcAft>
                <a:spcPts val="0"/>
              </a:spcAft>
              <a:buClr>
                <a:srgbClr val="888888"/>
              </a:buClr>
              <a:buSzPts val="1600"/>
              <a:buNone/>
              <a:defRPr sz="1600">
                <a:solidFill>
                  <a:srgbClr val="888888"/>
                </a:solidFill>
              </a:defRPr>
            </a:lvl8pPr>
            <a:lvl9pPr marL="4114800" lvl="8" indent="-228600" algn="l">
              <a:lnSpc>
                <a:spcPct val="100000"/>
              </a:lnSpc>
              <a:spcBef>
                <a:spcPts val="300"/>
              </a:spcBef>
              <a:spcAft>
                <a:spcPts val="300"/>
              </a:spcAft>
              <a:buClr>
                <a:srgbClr val="888888"/>
              </a:buClr>
              <a:buSzPts val="1600"/>
              <a:buNone/>
              <a:defRPr sz="1600">
                <a:solidFill>
                  <a:srgbClr val="888888"/>
                </a:solidFill>
              </a:defRPr>
            </a:lvl9pPr>
          </a:lstStyle>
          <a:p>
            <a:endParaRPr/>
          </a:p>
        </p:txBody>
      </p:sp>
      <p:sp>
        <p:nvSpPr>
          <p:cNvPr id="113" name="Google Shape;113;p44"/>
          <p:cNvSpPr txBox="1">
            <a:spLocks noGrp="1"/>
          </p:cNvSpPr>
          <p:nvPr>
            <p:ph type="body" idx="2"/>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lvl1pPr marL="457200" lvl="0" indent="-228600" algn="l">
              <a:lnSpc>
                <a:spcPct val="100000"/>
              </a:lnSpc>
              <a:spcBef>
                <a:spcPts val="250"/>
              </a:spcBef>
              <a:spcAft>
                <a:spcPts val="0"/>
              </a:spcAft>
              <a:buSzPts val="600"/>
              <a:buNone/>
              <a:defRPr sz="600"/>
            </a:lvl1pPr>
            <a:lvl2pPr marL="914400" lvl="1" indent="-266700" algn="l">
              <a:lnSpc>
                <a:spcPct val="100000"/>
              </a:lnSpc>
              <a:spcBef>
                <a:spcPts val="600"/>
              </a:spcBef>
              <a:spcAft>
                <a:spcPts val="0"/>
              </a:spcAft>
              <a:buSzPts val="600"/>
              <a:buChar char="•"/>
              <a:defRPr sz="600"/>
            </a:lvl2pPr>
            <a:lvl3pPr marL="1371600" lvl="2" indent="-266700" algn="l">
              <a:lnSpc>
                <a:spcPct val="90000"/>
              </a:lnSpc>
              <a:spcBef>
                <a:spcPts val="400"/>
              </a:spcBef>
              <a:spcAft>
                <a:spcPts val="0"/>
              </a:spcAft>
              <a:buSzPts val="600"/>
              <a:buChar char="—"/>
              <a:defRPr sz="600"/>
            </a:lvl3pPr>
            <a:lvl4pPr marL="1828800" lvl="3" indent="-266700" algn="l">
              <a:lnSpc>
                <a:spcPct val="100000"/>
              </a:lnSpc>
              <a:spcBef>
                <a:spcPts val="200"/>
              </a:spcBef>
              <a:spcAft>
                <a:spcPts val="0"/>
              </a:spcAft>
              <a:buSzPts val="600"/>
              <a:buChar char="o"/>
              <a:defRPr sz="600"/>
            </a:lvl4pPr>
            <a:lvl5pPr marL="2286000" lvl="4" indent="-228600" algn="l">
              <a:lnSpc>
                <a:spcPct val="100000"/>
              </a:lnSpc>
              <a:spcBef>
                <a:spcPts val="1200"/>
              </a:spcBef>
              <a:spcAft>
                <a:spcPts val="0"/>
              </a:spcAft>
              <a:buSzPts val="600"/>
              <a:buNone/>
              <a:defRPr sz="600"/>
            </a:lvl5pPr>
            <a:lvl6pPr marL="2743200" lvl="5" indent="-228600" algn="l">
              <a:lnSpc>
                <a:spcPct val="100000"/>
              </a:lnSpc>
              <a:spcBef>
                <a:spcPts val="1200"/>
              </a:spcBef>
              <a:spcAft>
                <a:spcPts val="0"/>
              </a:spcAft>
              <a:buClr>
                <a:schemeClr val="accent3"/>
              </a:buClr>
              <a:buSzPts val="1800"/>
              <a:buNone/>
              <a:defRPr/>
            </a:lvl6pPr>
            <a:lvl7pPr marL="3200400" lvl="6" indent="-228600" algn="l">
              <a:lnSpc>
                <a:spcPct val="90000"/>
              </a:lnSpc>
              <a:spcBef>
                <a:spcPts val="1200"/>
              </a:spcBef>
              <a:spcAft>
                <a:spcPts val="0"/>
              </a:spcAft>
              <a:buClr>
                <a:schemeClr val="accent1"/>
              </a:buClr>
              <a:buSzPts val="1800"/>
              <a:buNone/>
              <a:defRPr/>
            </a:lvl7pPr>
            <a:lvl8pPr marL="3657600" lvl="7" indent="-228600" algn="l">
              <a:lnSpc>
                <a:spcPct val="90000"/>
              </a:lnSpc>
              <a:spcBef>
                <a:spcPts val="1000"/>
              </a:spcBef>
              <a:spcAft>
                <a:spcPts val="0"/>
              </a:spcAft>
              <a:buClr>
                <a:srgbClr val="990000"/>
              </a:buClr>
              <a:buSzPts val="1800"/>
              <a:buNone/>
              <a:defRPr/>
            </a:lvl8pPr>
            <a:lvl9pPr marL="4114800" lvl="8" indent="-228600" algn="l">
              <a:lnSpc>
                <a:spcPct val="100000"/>
              </a:lnSpc>
              <a:spcBef>
                <a:spcPts val="300"/>
              </a:spcBef>
              <a:spcAft>
                <a:spcPts val="300"/>
              </a:spcAft>
              <a:buClr>
                <a:schemeClr val="accent1"/>
              </a:buClr>
              <a:buSzPts val="1800"/>
              <a:buNone/>
              <a:defRPr/>
            </a:lvl9pPr>
          </a:lstStyle>
          <a:p>
            <a:endParaRPr/>
          </a:p>
        </p:txBody>
      </p:sp>
      <p:sp>
        <p:nvSpPr>
          <p:cNvPr id="114" name="Google Shape;114;p44"/>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6">
          <p15:clr>
            <a:srgbClr val="FF96FF"/>
          </p15:clr>
        </p15:guide>
        <p15:guide id="2" orient="horz" pos="3866">
          <p15:clr>
            <a:srgbClr val="FF96FF"/>
          </p15:clr>
        </p15:guide>
        <p15:guide id="3" pos="453">
          <p15:clr>
            <a:srgbClr val="FF96FF"/>
          </p15:clr>
        </p15:guide>
        <p15:guide id="4" pos="810">
          <p15:clr>
            <a:srgbClr val="FF96FF"/>
          </p15:clr>
        </p15:guide>
        <p15:guide id="5" pos="1036">
          <p15:clr>
            <a:srgbClr val="FF96FF"/>
          </p15:clr>
        </p15:guide>
        <p15:guide id="6" pos="1393">
          <p15:clr>
            <a:srgbClr val="FF96FF"/>
          </p15:clr>
        </p15:guide>
        <p15:guide id="7" pos="1620">
          <p15:clr>
            <a:srgbClr val="FF96FF"/>
          </p15:clr>
        </p15:guide>
        <p15:guide id="8" pos="1976">
          <p15:clr>
            <a:srgbClr val="FF96FF"/>
          </p15:clr>
        </p15:guide>
        <p15:guide id="9" pos="2203">
          <p15:clr>
            <a:srgbClr val="FF96FF"/>
          </p15:clr>
        </p15:guide>
        <p15:guide id="10" pos="2560">
          <p15:clr>
            <a:srgbClr val="FF96FF"/>
          </p15:clr>
        </p15:guide>
        <p15:guide id="11" pos="2786">
          <p15:clr>
            <a:srgbClr val="FF96FF"/>
          </p15:clr>
        </p15:guide>
        <p15:guide id="12" pos="3143">
          <p15:clr>
            <a:srgbClr val="FF96FF"/>
          </p15:clr>
        </p15:guide>
        <p15:guide id="13" pos="3370">
          <p15:clr>
            <a:srgbClr val="FF96FF"/>
          </p15:clr>
        </p15:guide>
        <p15:guide id="14" pos="3726">
          <p15:clr>
            <a:srgbClr val="FF96FF"/>
          </p15:clr>
        </p15:guide>
        <p15:guide id="15" pos="3953">
          <p15:clr>
            <a:srgbClr val="FF96FF"/>
          </p15:clr>
        </p15:guide>
        <p15:guide id="16" pos="4309">
          <p15:clr>
            <a:srgbClr val="FF96FF"/>
          </p15:clr>
        </p15:guide>
        <p15:guide id="17" pos="4536">
          <p15:clr>
            <a:srgbClr val="FF96FF"/>
          </p15:clr>
        </p15:guide>
        <p15:guide id="18" pos="4893">
          <p15:clr>
            <a:srgbClr val="FF96FF"/>
          </p15:clr>
        </p15:guide>
        <p15:guide id="19" pos="5120">
          <p15:clr>
            <a:srgbClr val="FF96FF"/>
          </p15:clr>
        </p15:guide>
        <p15:guide id="20" pos="5476">
          <p15:clr>
            <a:srgbClr val="FF96FF"/>
          </p15:clr>
        </p15:guide>
        <p15:guide id="21" pos="5703">
          <p15:clr>
            <a:srgbClr val="FF96FF"/>
          </p15:clr>
        </p15:guide>
        <p15:guide id="22" pos="6059">
          <p15:clr>
            <a:srgbClr val="FF96FF"/>
          </p15:clr>
        </p15:guide>
        <p15:guide id="23" pos="6286">
          <p15:clr>
            <a:srgbClr val="FF96FF"/>
          </p15:clr>
        </p15:guide>
        <p15:guide id="24" pos="6643">
          <p15:clr>
            <a:srgbClr val="FF96FF"/>
          </p15:clr>
        </p15:guide>
        <p15:guide id="25" pos="6869">
          <p15:clr>
            <a:srgbClr val="FF96FF"/>
          </p15:clr>
        </p15:guide>
        <p15:guide id="26"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4000"/>
              <a:buFont typeface="Calibri"/>
              <a:buNone/>
              <a:defRPr sz="40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720000" y="1713599"/>
            <a:ext cx="10752000" cy="442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250"/>
              </a:spcBef>
              <a:spcAft>
                <a:spcPts val="0"/>
              </a:spcAft>
              <a:buClr>
                <a:schemeClr val="accent1"/>
              </a:buClr>
              <a:buSzPts val="1400"/>
              <a:buFont typeface="Arial"/>
              <a:buNone/>
              <a:defRPr sz="1400" b="0" i="0" u="none" strike="noStrike" cap="none">
                <a:solidFill>
                  <a:schemeClr val="accent1"/>
                </a:solidFill>
                <a:latin typeface="Calibri"/>
                <a:ea typeface="Calibri"/>
                <a:cs typeface="Calibri"/>
                <a:sym typeface="Calibri"/>
              </a:defRPr>
            </a:lvl1pPr>
            <a:lvl2pPr marL="914400" marR="0" lvl="1" indent="-317500" algn="l" rtl="0">
              <a:lnSpc>
                <a:spcPct val="100000"/>
              </a:lnSpc>
              <a:spcBef>
                <a:spcPts val="600"/>
              </a:spcBef>
              <a:spcAft>
                <a:spcPts val="0"/>
              </a:spcAft>
              <a:buClr>
                <a:schemeClr val="accent3"/>
              </a:buClr>
              <a:buSzPts val="1400"/>
              <a:buFont typeface="Arial"/>
              <a:buChar char="•"/>
              <a:defRPr sz="1400" b="0" i="0" u="none" strike="noStrike" cap="none">
                <a:solidFill>
                  <a:schemeClr val="accent1"/>
                </a:solidFill>
                <a:latin typeface="Calibri"/>
                <a:ea typeface="Calibri"/>
                <a:cs typeface="Calibri"/>
                <a:sym typeface="Calibri"/>
              </a:defRPr>
            </a:lvl2pPr>
            <a:lvl3pPr marL="1371600" marR="0" lvl="2" indent="-304800" algn="l" rtl="0">
              <a:lnSpc>
                <a:spcPct val="90000"/>
              </a:lnSpc>
              <a:spcBef>
                <a:spcPts val="400"/>
              </a:spcBef>
              <a:spcAft>
                <a:spcPts val="0"/>
              </a:spcAft>
              <a:buClr>
                <a:schemeClr val="accent1"/>
              </a:buClr>
              <a:buSzPts val="1200"/>
              <a:buFont typeface="Calibri"/>
              <a:buChar char="—"/>
              <a:defRPr sz="1200" b="0" i="0" u="none" strike="noStrike" cap="none">
                <a:solidFill>
                  <a:schemeClr val="accent1"/>
                </a:solidFill>
                <a:latin typeface="Calibri"/>
                <a:ea typeface="Calibri"/>
                <a:cs typeface="Calibri"/>
                <a:sym typeface="Calibri"/>
              </a:defRPr>
            </a:lvl3pPr>
            <a:lvl4pPr marL="1828800" marR="0" lvl="3" indent="-304800" algn="l" rtl="0">
              <a:lnSpc>
                <a:spcPct val="100000"/>
              </a:lnSpc>
              <a:spcBef>
                <a:spcPts val="200"/>
              </a:spcBef>
              <a:spcAft>
                <a:spcPts val="0"/>
              </a:spcAft>
              <a:buClr>
                <a:srgbClr val="9EC3E1"/>
              </a:buClr>
              <a:buSzPts val="1200"/>
              <a:buFont typeface="Courier New"/>
              <a:buChar char="o"/>
              <a:defRPr sz="1200" b="0" i="0" u="none" strike="noStrike" cap="none">
                <a:solidFill>
                  <a:schemeClr val="accent1"/>
                </a:solidFill>
                <a:latin typeface="Calibri"/>
                <a:ea typeface="Calibri"/>
                <a:cs typeface="Calibri"/>
                <a:sym typeface="Calibri"/>
              </a:defRPr>
            </a:lvl4pPr>
            <a:lvl5pPr marL="2286000" marR="0" lvl="4" indent="-228600" algn="l" rtl="0">
              <a:lnSpc>
                <a:spcPct val="100000"/>
              </a:lnSpc>
              <a:spcBef>
                <a:spcPts val="1200"/>
              </a:spcBef>
              <a:spcAft>
                <a:spcPts val="0"/>
              </a:spcAft>
              <a:buClr>
                <a:schemeClr val="accent2"/>
              </a:buClr>
              <a:buSzPts val="1800"/>
              <a:buFont typeface="Arial"/>
              <a:buNone/>
              <a:defRPr sz="1800" b="1" i="0" u="none" strike="noStrike" cap="none">
                <a:solidFill>
                  <a:schemeClr val="accent2"/>
                </a:solidFill>
                <a:latin typeface="Calibri"/>
                <a:ea typeface="Calibri"/>
                <a:cs typeface="Calibri"/>
                <a:sym typeface="Calibri"/>
              </a:defRPr>
            </a:lvl5pPr>
            <a:lvl6pPr marL="2743200" marR="0" lvl="5" indent="-228600" algn="l" rtl="0">
              <a:lnSpc>
                <a:spcPct val="100000"/>
              </a:lnSpc>
              <a:spcBef>
                <a:spcPts val="1200"/>
              </a:spcBef>
              <a:spcAft>
                <a:spcPts val="0"/>
              </a:spcAft>
              <a:buClr>
                <a:schemeClr val="accent3"/>
              </a:buClr>
              <a:buSzPts val="1600"/>
              <a:buFont typeface="Arial"/>
              <a:buNone/>
              <a:defRPr sz="1600" b="1" i="0" u="none" strike="noStrike" cap="none">
                <a:solidFill>
                  <a:schemeClr val="accent3"/>
                </a:solidFill>
                <a:latin typeface="Calibri"/>
                <a:ea typeface="Calibri"/>
                <a:cs typeface="Calibri"/>
                <a:sym typeface="Calibri"/>
              </a:defRPr>
            </a:lvl6pPr>
            <a:lvl7pPr marL="3200400" marR="0" lvl="6" indent="-228600" algn="l" rtl="0">
              <a:lnSpc>
                <a:spcPct val="90000"/>
              </a:lnSpc>
              <a:spcBef>
                <a:spcPts val="1200"/>
              </a:spcBef>
              <a:spcAft>
                <a:spcPts val="0"/>
              </a:spcAft>
              <a:buClr>
                <a:schemeClr val="accent1"/>
              </a:buClr>
              <a:buSzPts val="1400"/>
              <a:buFont typeface="Arial"/>
              <a:buNone/>
              <a:defRPr sz="1400" b="1" i="0" u="none" strike="noStrike" cap="none">
                <a:solidFill>
                  <a:schemeClr val="accent1"/>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90000"/>
              </a:buClr>
              <a:buSzPts val="1400"/>
              <a:buFont typeface="Arial"/>
              <a:buNone/>
              <a:defRPr sz="1400" b="1" i="0" u="none" strike="noStrike" cap="none">
                <a:solidFill>
                  <a:srgbClr val="990000"/>
                </a:solidFill>
                <a:latin typeface="Calibri"/>
                <a:ea typeface="Calibri"/>
                <a:cs typeface="Calibri"/>
                <a:sym typeface="Calibri"/>
              </a:defRPr>
            </a:lvl8pPr>
            <a:lvl9pPr marL="4114800" marR="0" lvl="8" indent="-228600" algn="l" rtl="0">
              <a:lnSpc>
                <a:spcPct val="100000"/>
              </a:lnSpc>
              <a:spcBef>
                <a:spcPts val="300"/>
              </a:spcBef>
              <a:spcAft>
                <a:spcPts val="300"/>
              </a:spcAft>
              <a:buClr>
                <a:schemeClr val="accent1"/>
              </a:buClr>
              <a:buSzPts val="1100"/>
              <a:buFont typeface="Arial"/>
              <a:buNone/>
              <a:defRPr sz="1100" b="0" i="0" u="none" strike="noStrike" cap="none">
                <a:solidFill>
                  <a:schemeClr val="accent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8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800" b="0" i="0" u="none" strike="noStrike" cap="none">
                <a:solidFill>
                  <a:schemeClr val="accent1"/>
                </a:solidFill>
                <a:latin typeface="Calibri"/>
                <a:ea typeface="Calibri"/>
                <a:cs typeface="Calibri"/>
                <a:sym typeface="Calibri"/>
              </a:defRPr>
            </a:lvl1pPr>
            <a:lvl2pPr marL="0" marR="0" lvl="1" indent="0" algn="l" rtl="0">
              <a:spcBef>
                <a:spcPts val="0"/>
              </a:spcBef>
              <a:buNone/>
              <a:defRPr sz="800" b="0" i="0" u="none" strike="noStrike" cap="none">
                <a:solidFill>
                  <a:schemeClr val="accent1"/>
                </a:solidFill>
                <a:latin typeface="Calibri"/>
                <a:ea typeface="Calibri"/>
                <a:cs typeface="Calibri"/>
                <a:sym typeface="Calibri"/>
              </a:defRPr>
            </a:lvl2pPr>
            <a:lvl3pPr marL="0" marR="0" lvl="2" indent="0" algn="l" rtl="0">
              <a:spcBef>
                <a:spcPts val="0"/>
              </a:spcBef>
              <a:buNone/>
              <a:defRPr sz="800" b="0" i="0" u="none" strike="noStrike" cap="none">
                <a:solidFill>
                  <a:schemeClr val="accent1"/>
                </a:solidFill>
                <a:latin typeface="Calibri"/>
                <a:ea typeface="Calibri"/>
                <a:cs typeface="Calibri"/>
                <a:sym typeface="Calibri"/>
              </a:defRPr>
            </a:lvl3pPr>
            <a:lvl4pPr marL="0" marR="0" lvl="3" indent="0" algn="l" rtl="0">
              <a:spcBef>
                <a:spcPts val="0"/>
              </a:spcBef>
              <a:buNone/>
              <a:defRPr sz="800" b="0" i="0" u="none" strike="noStrike" cap="none">
                <a:solidFill>
                  <a:schemeClr val="accent1"/>
                </a:solidFill>
                <a:latin typeface="Calibri"/>
                <a:ea typeface="Calibri"/>
                <a:cs typeface="Calibri"/>
                <a:sym typeface="Calibri"/>
              </a:defRPr>
            </a:lvl4pPr>
            <a:lvl5pPr marL="0" marR="0" lvl="4" indent="0" algn="l" rtl="0">
              <a:spcBef>
                <a:spcPts val="0"/>
              </a:spcBef>
              <a:buNone/>
              <a:defRPr sz="800" b="0" i="0" u="none" strike="noStrike" cap="none">
                <a:solidFill>
                  <a:schemeClr val="accent1"/>
                </a:solidFill>
                <a:latin typeface="Calibri"/>
                <a:ea typeface="Calibri"/>
                <a:cs typeface="Calibri"/>
                <a:sym typeface="Calibri"/>
              </a:defRPr>
            </a:lvl5pPr>
            <a:lvl6pPr marL="0" marR="0" lvl="5" indent="0" algn="l" rtl="0">
              <a:spcBef>
                <a:spcPts val="0"/>
              </a:spcBef>
              <a:buNone/>
              <a:defRPr sz="800" b="0" i="0" u="none" strike="noStrike" cap="none">
                <a:solidFill>
                  <a:schemeClr val="accent1"/>
                </a:solidFill>
                <a:latin typeface="Calibri"/>
                <a:ea typeface="Calibri"/>
                <a:cs typeface="Calibri"/>
                <a:sym typeface="Calibri"/>
              </a:defRPr>
            </a:lvl6pPr>
            <a:lvl7pPr marL="0" marR="0" lvl="6" indent="0" algn="l" rtl="0">
              <a:spcBef>
                <a:spcPts val="0"/>
              </a:spcBef>
              <a:buNone/>
              <a:defRPr sz="800" b="0" i="0" u="none" strike="noStrike" cap="none">
                <a:solidFill>
                  <a:schemeClr val="accent1"/>
                </a:solidFill>
                <a:latin typeface="Calibri"/>
                <a:ea typeface="Calibri"/>
                <a:cs typeface="Calibri"/>
                <a:sym typeface="Calibri"/>
              </a:defRPr>
            </a:lvl7pPr>
            <a:lvl8pPr marL="0" marR="0" lvl="7" indent="0" algn="l" rtl="0">
              <a:spcBef>
                <a:spcPts val="0"/>
              </a:spcBef>
              <a:buNone/>
              <a:defRPr sz="800" b="0" i="0" u="none" strike="noStrike" cap="none">
                <a:solidFill>
                  <a:schemeClr val="accent1"/>
                </a:solidFill>
                <a:latin typeface="Calibri"/>
                <a:ea typeface="Calibri"/>
                <a:cs typeface="Calibri"/>
                <a:sym typeface="Calibri"/>
              </a:defRPr>
            </a:lvl8pPr>
            <a:lvl9pPr marL="0" marR="0" lvl="8" indent="0" algn="l" rtl="0">
              <a:spcBef>
                <a:spcPts val="0"/>
              </a:spcBef>
              <a:buNone/>
              <a:defRPr sz="800" b="0" i="0" u="none" strike="noStrike" cap="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30" descr="{&quot;templafy&quot;:{&quot;id&quot;:&quot;7bd821ab-2b5a-4feb-809b-9e9351837c7c&quot;}}"/>
          <p:cNvSpPr/>
          <p:nvPr/>
        </p:nvSpPr>
        <p:spPr>
          <a:xfrm>
            <a:off x="9055102" y="6439469"/>
            <a:ext cx="2412997"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800" b="0" i="0" u="none" strike="noStrike" cap="none">
                <a:solidFill>
                  <a:schemeClr val="accent1"/>
                </a:solidFill>
                <a:latin typeface="Calibri"/>
                <a:ea typeface="Calibri"/>
                <a:cs typeface="Calibri"/>
                <a:sym typeface="Calibri"/>
              </a:rPr>
              <a:t>Penn Medicine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mbb.med.upenn.edu/gaining-access.ph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d.upenn.edu/pmacs/student" TargetMode="External"/><Relationship Id="rId2" Type="http://schemas.openxmlformats.org/officeDocument/2006/relationships/hyperlink" Target="https://mediasite.med.upenn.edu/mediasite/Channel/scientific-computing-brain-trust-workshop/browse/null/most-recent/null/0/null" TargetMode="Externa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lswang@pennmedicine.upenn.edu" TargetMode="External"/><Relationship Id="rId3" Type="http://schemas.openxmlformats.org/officeDocument/2006/relationships/hyperlink" Target="mailto:medhelp@pennmedicine.upenn.edu" TargetMode="External"/><Relationship Id="rId7" Type="http://schemas.openxmlformats.org/officeDocument/2006/relationships/hyperlink" Target="https://ibicic.med.upenn.edu/" TargetMode="External"/><Relationship Id="rId2" Type="http://schemas.openxmlformats.org/officeDocument/2006/relationships/hyperlink" Target="https://www.med.upenn.edu/pmacs/" TargetMode="External"/><Relationship Id="rId1" Type="http://schemas.openxmlformats.org/officeDocument/2006/relationships/slideLayout" Target="../slideLayouts/slideLayout2.xml"/><Relationship Id="rId6" Type="http://schemas.openxmlformats.org/officeDocument/2006/relationships/hyperlink" Target="https://bioinfo.med.upenn.edu/" TargetMode="External"/><Relationship Id="rId5" Type="http://schemas.openxmlformats.org/officeDocument/2006/relationships/hyperlink" Target="https://ibi.med.upenn.edu/" TargetMode="External"/><Relationship Id="rId4" Type="http://schemas.openxmlformats.org/officeDocument/2006/relationships/hyperlink" Target="mailto:PMACS_SIO@pennmedicine.upen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upenn.edu/hp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research.upenn.edu/resource/about-parcc/" TargetMode="External"/><Relationship Id="rId5" Type="http://schemas.openxmlformats.org/officeDocument/2006/relationships/hyperlink" Target="https://www.med.upenn.edu/cbica/cubic.html" TargetMode="External"/><Relationship Id="rId4" Type="http://schemas.openxmlformats.org/officeDocument/2006/relationships/hyperlink" Target="https://www.med.upenn.edu/pmacs/computing.html#LimitedPerformanceComputingClusterLPC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s://www.inquirer.com/author/distefano_joseph_n/"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
          <p:cNvSpPr txBox="1">
            <a:spLocks noGrp="1"/>
          </p:cNvSpPr>
          <p:nvPr>
            <p:ph type="ctrTitle"/>
          </p:nvPr>
        </p:nvSpPr>
        <p:spPr>
          <a:xfrm>
            <a:off x="737769" y="3160800"/>
            <a:ext cx="10733505" cy="178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400"/>
              <a:buFont typeface="Calibri"/>
              <a:buNone/>
            </a:pPr>
            <a:r>
              <a:rPr lang="en-US"/>
              <a:t>Research Computing at the Perelman School of Medicine</a:t>
            </a:r>
            <a:endParaRPr/>
          </a:p>
        </p:txBody>
      </p:sp>
      <p:sp>
        <p:nvSpPr>
          <p:cNvPr id="381" name="Google Shape;381;p1"/>
          <p:cNvSpPr txBox="1">
            <a:spLocks noGrp="1"/>
          </p:cNvSpPr>
          <p:nvPr>
            <p:ph type="subTitle" idx="1"/>
          </p:nvPr>
        </p:nvSpPr>
        <p:spPr>
          <a:xfrm>
            <a:off x="720000" y="2703600"/>
            <a:ext cx="10733504" cy="30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400"/>
              <a:buNone/>
            </a:pPr>
            <a:endParaRPr/>
          </a:p>
        </p:txBody>
      </p:sp>
      <p:sp>
        <p:nvSpPr>
          <p:cNvPr id="382" name="Google Shape;382;p1"/>
          <p:cNvSpPr txBox="1">
            <a:spLocks noGrp="1"/>
          </p:cNvSpPr>
          <p:nvPr>
            <p:ph type="dt" idx="10"/>
          </p:nvPr>
        </p:nvSpPr>
        <p:spPr>
          <a:xfrm>
            <a:off x="720000" y="5534373"/>
            <a:ext cx="5195025" cy="65402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sz="1800" dirty="0"/>
              <a:t>August 20, 2025</a:t>
            </a:r>
            <a:endParaRPr sz="1800" dirty="0"/>
          </a:p>
        </p:txBody>
      </p:sp>
      <p:sp>
        <p:nvSpPr>
          <p:cNvPr id="383" name="Google Shape;383;p1"/>
          <p:cNvSpPr txBox="1">
            <a:spLocks noGrp="1"/>
          </p:cNvSpPr>
          <p:nvPr>
            <p:ph type="body" idx="2"/>
          </p:nvPr>
        </p:nvSpPr>
        <p:spPr>
          <a:xfrm>
            <a:off x="0" y="0"/>
            <a:ext cx="12193200" cy="36000"/>
          </a:xfrm>
          <a:prstGeom prst="rect">
            <a:avLst/>
          </a:prstGeom>
          <a:solidFill>
            <a:srgbClr val="990000"/>
          </a:solidFill>
          <a:ln w="9525" cap="flat" cmpd="sng">
            <a:solidFill>
              <a:srgbClr val="990000">
                <a:alpha val="0"/>
              </a:srgb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100000"/>
              </a:lnSpc>
              <a:spcBef>
                <a:spcPts val="0"/>
              </a:spcBef>
              <a:spcAft>
                <a:spcPts val="0"/>
              </a:spcAft>
              <a:buSzPts val="600"/>
              <a:buNone/>
            </a:pPr>
            <a:endParaRPr/>
          </a:p>
        </p:txBody>
      </p:sp>
      <p:sp>
        <p:nvSpPr>
          <p:cNvPr id="384" name="Google Shape;384;p1"/>
          <p:cNvSpPr txBox="1">
            <a:spLocks noGrp="1"/>
          </p:cNvSpPr>
          <p:nvPr>
            <p:ph type="body" idx="3"/>
          </p:nvPr>
        </p:nvSpPr>
        <p:spPr>
          <a:xfrm>
            <a:off x="720725" y="4656990"/>
            <a:ext cx="5194300" cy="65402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1300"/>
              <a:buFont typeface="Arial"/>
              <a:buNone/>
            </a:pPr>
            <a:r>
              <a:rPr lang="en-US" sz="2800" dirty="0"/>
              <a:t>Li-San Wang</a:t>
            </a:r>
            <a:endParaRPr sz="2800" dirty="0"/>
          </a:p>
        </p:txBody>
      </p:sp>
      <p:sp>
        <p:nvSpPr>
          <p:cNvPr id="385" name="Google Shape;385;p1"/>
          <p:cNvSpPr txBox="1">
            <a:spLocks noGrp="1"/>
          </p:cNvSpPr>
          <p:nvPr>
            <p:ph type="body" idx="4"/>
          </p:nvPr>
        </p:nvSpPr>
        <p:spPr>
          <a:xfrm>
            <a:off x="720000" y="5100101"/>
            <a:ext cx="5194300" cy="65402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1300"/>
              <a:buFont typeface="Arial"/>
              <a:buNone/>
            </a:pPr>
            <a:r>
              <a:rPr lang="en-US" sz="2800" dirty="0"/>
              <a:t>Associate Dean for Computing</a:t>
            </a:r>
            <a:endParaRPr sz="2800" dirty="0"/>
          </a:p>
        </p:txBody>
      </p:sp>
      <p:sp>
        <p:nvSpPr>
          <p:cNvPr id="386" name="Google Shape;386;p1"/>
          <p:cNvSpPr txBox="1">
            <a:spLocks noGrp="1"/>
          </p:cNvSpPr>
          <p:nvPr>
            <p:ph type="sldNum" idx="4294967295"/>
          </p:nvPr>
        </p:nvSpPr>
        <p:spPr>
          <a:xfrm>
            <a:off x="0" y="6438900"/>
            <a:ext cx="395288" cy="18097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B75D-68A3-FBD0-A191-50221F2CCED4}"/>
              </a:ext>
            </a:extLst>
          </p:cNvPr>
          <p:cNvSpPr>
            <a:spLocks noGrp="1"/>
          </p:cNvSpPr>
          <p:nvPr>
            <p:ph type="title"/>
          </p:nvPr>
        </p:nvSpPr>
        <p:spPr/>
        <p:txBody>
          <a:bodyPr/>
          <a:lstStyle/>
          <a:p>
            <a:r>
              <a:rPr lang="en-US" dirty="0"/>
              <a:t>Penn Institute for Biomedical Informatics (IBI)</a:t>
            </a:r>
          </a:p>
        </p:txBody>
      </p:sp>
      <p:sp>
        <p:nvSpPr>
          <p:cNvPr id="3" name="Slide Number Placeholder 2">
            <a:extLst>
              <a:ext uri="{FF2B5EF4-FFF2-40B4-BE49-F238E27FC236}">
                <a16:creationId xmlns:a16="http://schemas.microsoft.com/office/drawing/2014/main" id="{38998D46-6DC0-7DD2-AA46-A562B215F8F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
        <p:nvSpPr>
          <p:cNvPr id="8" name="Text Placeholder 7">
            <a:extLst>
              <a:ext uri="{FF2B5EF4-FFF2-40B4-BE49-F238E27FC236}">
                <a16:creationId xmlns:a16="http://schemas.microsoft.com/office/drawing/2014/main" id="{9BB91393-1D0F-1869-7B82-121B5A8C2791}"/>
              </a:ext>
            </a:extLst>
          </p:cNvPr>
          <p:cNvSpPr>
            <a:spLocks noGrp="1"/>
          </p:cNvSpPr>
          <p:nvPr>
            <p:ph type="body" idx="2"/>
          </p:nvPr>
        </p:nvSpPr>
        <p:spPr/>
        <p:txBody>
          <a:bodyPr/>
          <a:lstStyle/>
          <a:p>
            <a:pPr marL="228600" indent="0"/>
            <a:r>
              <a:rPr lang="en-US" dirty="0"/>
              <a:t>The </a:t>
            </a:r>
            <a:r>
              <a:rPr lang="en-US" b="1" dirty="0"/>
              <a:t>IBI</a:t>
            </a:r>
            <a:r>
              <a:rPr lang="en-US" dirty="0"/>
              <a:t> was established in 2015 to develop, advance, and support interdisciplinary education, research, and infrastructure in biomedical informatics including bioinformatics, clinical informatics, clinical research informatics, consumer health informatics, public health informatics, and translational bioinformatics.</a:t>
            </a:r>
          </a:p>
          <a:p>
            <a:pPr marL="228600" indent="0"/>
            <a:endParaRPr lang="en-US" dirty="0"/>
          </a:p>
          <a:p>
            <a:pPr marL="514350" indent="-285750">
              <a:buFont typeface="Arial" panose="020B0604020202020204" pitchFamily="34" charset="0"/>
              <a:buChar char="•"/>
            </a:pPr>
            <a:r>
              <a:rPr lang="en-US" dirty="0"/>
              <a:t>AI2D Center (AI and Diagnostics)</a:t>
            </a:r>
          </a:p>
          <a:p>
            <a:pPr marL="514350" indent="-285750">
              <a:buFont typeface="Arial" panose="020B0604020202020204" pitchFamily="34" charset="0"/>
              <a:buChar char="•"/>
            </a:pPr>
            <a:r>
              <a:rPr lang="en-US" dirty="0"/>
              <a:t>Artificial Intelligence Collaboratory</a:t>
            </a:r>
          </a:p>
          <a:p>
            <a:pPr marL="514350" indent="-285750">
              <a:buFont typeface="Arial" panose="020B0604020202020204" pitchFamily="34" charset="0"/>
              <a:buChar char="•"/>
            </a:pPr>
            <a:r>
              <a:rPr lang="en-US" dirty="0">
                <a:highlight>
                  <a:srgbClr val="FFFF00"/>
                </a:highlight>
              </a:rPr>
              <a:t>Bioinformatics Core</a:t>
            </a:r>
          </a:p>
          <a:p>
            <a:pPr marL="514350" indent="-285750">
              <a:buFont typeface="Arial" panose="020B0604020202020204" pitchFamily="34" charset="0"/>
              <a:buChar char="•"/>
            </a:pPr>
            <a:r>
              <a:rPr lang="en-US" dirty="0"/>
              <a:t>Center for AI-Driven Translational Informatics</a:t>
            </a:r>
          </a:p>
          <a:p>
            <a:pPr marL="514350" indent="-285750">
              <a:buFont typeface="Arial" panose="020B0604020202020204" pitchFamily="34" charset="0"/>
              <a:buChar char="•"/>
            </a:pPr>
            <a:r>
              <a:rPr lang="en-US" dirty="0"/>
              <a:t>Center for Cancer Data Science</a:t>
            </a:r>
          </a:p>
          <a:p>
            <a:pPr marL="514350" indent="-285750">
              <a:buFont typeface="Arial" panose="020B0604020202020204" pitchFamily="34" charset="0"/>
              <a:buChar char="•"/>
            </a:pPr>
            <a:r>
              <a:rPr lang="en-US" dirty="0"/>
              <a:t>Center for Computational Biomedicine</a:t>
            </a:r>
          </a:p>
          <a:p>
            <a:pPr marL="514350" indent="-285750">
              <a:buFont typeface="Arial" panose="020B0604020202020204" pitchFamily="34" charset="0"/>
              <a:buChar char="•"/>
            </a:pPr>
            <a:r>
              <a:rPr lang="en-US" dirty="0">
                <a:highlight>
                  <a:srgbClr val="FFFF00"/>
                </a:highlight>
              </a:rPr>
              <a:t>Clinical Informatics Core</a:t>
            </a:r>
          </a:p>
          <a:p>
            <a:endParaRPr lang="en-US" dirty="0"/>
          </a:p>
        </p:txBody>
      </p:sp>
      <p:sp>
        <p:nvSpPr>
          <p:cNvPr id="9" name="Text Placeholder 8">
            <a:extLst>
              <a:ext uri="{FF2B5EF4-FFF2-40B4-BE49-F238E27FC236}">
                <a16:creationId xmlns:a16="http://schemas.microsoft.com/office/drawing/2014/main" id="{E032941C-04E9-7381-DCA6-221EB6245FC3}"/>
              </a:ext>
            </a:extLst>
          </p:cNvPr>
          <p:cNvSpPr>
            <a:spLocks noGrp="1"/>
          </p:cNvSpPr>
          <p:nvPr>
            <p:ph type="body" idx="3"/>
          </p:nvPr>
        </p:nvSpPr>
        <p:spPr/>
        <p:txBody>
          <a:bodyPr/>
          <a:lstStyle/>
          <a:p>
            <a:r>
              <a:rPr lang="en-US" sz="2000" dirty="0"/>
              <a:t>Director: Marylyn Ritchie</a:t>
            </a:r>
          </a:p>
        </p:txBody>
      </p:sp>
      <p:pic>
        <p:nvPicPr>
          <p:cNvPr id="5" name="Picture 4">
            <a:extLst>
              <a:ext uri="{FF2B5EF4-FFF2-40B4-BE49-F238E27FC236}">
                <a16:creationId xmlns:a16="http://schemas.microsoft.com/office/drawing/2014/main" id="{D461EC5F-5903-D9F6-96DF-45129A1F4A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138" y="2060770"/>
            <a:ext cx="5439369" cy="3225624"/>
          </a:xfrm>
          <a:prstGeom prst="rect">
            <a:avLst/>
          </a:prstGeom>
        </p:spPr>
      </p:pic>
      <p:sp>
        <p:nvSpPr>
          <p:cNvPr id="6" name="TextBox 5">
            <a:extLst>
              <a:ext uri="{FF2B5EF4-FFF2-40B4-BE49-F238E27FC236}">
                <a16:creationId xmlns:a16="http://schemas.microsoft.com/office/drawing/2014/main" id="{873DC2F5-C733-C8DC-B888-BD189EF0CE1C}"/>
              </a:ext>
            </a:extLst>
          </p:cNvPr>
          <p:cNvSpPr txBox="1"/>
          <p:nvPr/>
        </p:nvSpPr>
        <p:spPr>
          <a:xfrm>
            <a:off x="1520087" y="5428538"/>
            <a:ext cx="3576620" cy="584775"/>
          </a:xfrm>
          <a:prstGeom prst="rect">
            <a:avLst/>
          </a:prstGeom>
          <a:noFill/>
        </p:spPr>
        <p:txBody>
          <a:bodyPr wrap="none" rtlCol="0">
            <a:spAutoFit/>
          </a:bodyPr>
          <a:lstStyle/>
          <a:p>
            <a:r>
              <a:rPr lang="en-US" sz="3200" dirty="0" err="1">
                <a:solidFill>
                  <a:schemeClr val="accent1">
                    <a:lumMod val="50000"/>
                    <a:lumOff val="50000"/>
                  </a:schemeClr>
                </a:solidFill>
              </a:rPr>
              <a:t>ibi.med.upenn.edu</a:t>
            </a:r>
            <a:endParaRPr lang="en-US" sz="3200" dirty="0">
              <a:solidFill>
                <a:schemeClr val="accent1">
                  <a:lumMod val="50000"/>
                  <a:lumOff val="50000"/>
                </a:schemeClr>
              </a:solidFill>
            </a:endParaRPr>
          </a:p>
        </p:txBody>
      </p:sp>
    </p:spTree>
    <p:extLst>
      <p:ext uri="{BB962C8B-B14F-4D97-AF65-F5344CB8AC3E}">
        <p14:creationId xmlns:p14="http://schemas.microsoft.com/office/powerpoint/2010/main" val="236583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C16EC-8305-5395-ECAB-A8B63FD0A35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
        <p:nvSpPr>
          <p:cNvPr id="3" name="Text Placeholder 2">
            <a:extLst>
              <a:ext uri="{FF2B5EF4-FFF2-40B4-BE49-F238E27FC236}">
                <a16:creationId xmlns:a16="http://schemas.microsoft.com/office/drawing/2014/main" id="{20D74B01-EE95-7527-0732-F1935A715B15}"/>
              </a:ext>
            </a:extLst>
          </p:cNvPr>
          <p:cNvSpPr>
            <a:spLocks noGrp="1"/>
          </p:cNvSpPr>
          <p:nvPr>
            <p:ph type="body" idx="1"/>
          </p:nvPr>
        </p:nvSpPr>
        <p:spPr/>
        <p:txBody>
          <a:bodyPr/>
          <a:lstStyle/>
          <a:p>
            <a:r>
              <a:rPr lang="en-US" sz="2000" dirty="0"/>
              <a:t>Director: </a:t>
            </a:r>
            <a:r>
              <a:rPr lang="en-US" sz="2000" dirty="0" err="1"/>
              <a:t>Taehyong</a:t>
            </a:r>
            <a:r>
              <a:rPr lang="en-US" sz="2000" dirty="0"/>
              <a:t> Kim</a:t>
            </a:r>
          </a:p>
        </p:txBody>
      </p:sp>
      <p:sp>
        <p:nvSpPr>
          <p:cNvPr id="7" name="Text Placeholder 6">
            <a:extLst>
              <a:ext uri="{FF2B5EF4-FFF2-40B4-BE49-F238E27FC236}">
                <a16:creationId xmlns:a16="http://schemas.microsoft.com/office/drawing/2014/main" id="{5239C84E-2A9E-020D-F6BB-DBF57C6CE1F6}"/>
              </a:ext>
            </a:extLst>
          </p:cNvPr>
          <p:cNvSpPr>
            <a:spLocks noGrp="1"/>
          </p:cNvSpPr>
          <p:nvPr>
            <p:ph type="body" idx="2"/>
          </p:nvPr>
        </p:nvSpPr>
        <p:spPr>
          <a:xfrm>
            <a:off x="720000" y="2024743"/>
            <a:ext cx="10752000" cy="4113257"/>
          </a:xfrm>
        </p:spPr>
        <p:txBody>
          <a:bodyPr numCol="2"/>
          <a:lstStyle/>
          <a:p>
            <a:r>
              <a:rPr lang="en-US" b="1" dirty="0"/>
              <a:t>1. Data Analysis &amp; Consultation</a:t>
            </a:r>
          </a:p>
          <a:p>
            <a:pPr marL="514350" indent="-285750">
              <a:buFont typeface="Arial" panose="020B0604020202020204" pitchFamily="34" charset="0"/>
              <a:buChar char="•"/>
            </a:pPr>
            <a:r>
              <a:rPr lang="en-US" dirty="0"/>
              <a:t>Professional bioinformatics services for Penn biomedical researchers</a:t>
            </a:r>
          </a:p>
          <a:p>
            <a:pPr marL="514350" indent="-285750">
              <a:buFont typeface="Arial" panose="020B0604020202020204" pitchFamily="34" charset="0"/>
              <a:buChar char="•"/>
            </a:pPr>
            <a:r>
              <a:rPr lang="en-US" dirty="0"/>
              <a:t>Expertise in study design, analysis, and interpretation</a:t>
            </a:r>
          </a:p>
          <a:p>
            <a:endParaRPr lang="en-US" b="1" dirty="0"/>
          </a:p>
          <a:p>
            <a:r>
              <a:rPr lang="en-US" b="1" dirty="0"/>
              <a:t>2. Next-Generation Sequencing (NGS) Pipelines</a:t>
            </a:r>
          </a:p>
          <a:p>
            <a:r>
              <a:rPr lang="en-US" dirty="0"/>
              <a:t>Development and use of efficient workflows for:</a:t>
            </a:r>
          </a:p>
          <a:p>
            <a:pPr lvl="1"/>
            <a:r>
              <a:rPr lang="en-US" dirty="0" err="1"/>
              <a:t>RNAseq</a:t>
            </a:r>
            <a:endParaRPr lang="en-US" dirty="0"/>
          </a:p>
          <a:p>
            <a:pPr lvl="1"/>
            <a:r>
              <a:rPr lang="en-US" dirty="0" err="1"/>
              <a:t>DNAseq</a:t>
            </a:r>
            <a:endParaRPr lang="en-US" dirty="0"/>
          </a:p>
          <a:p>
            <a:pPr lvl="1"/>
            <a:r>
              <a:rPr lang="en-US" dirty="0" err="1"/>
              <a:t>ChIPseq</a:t>
            </a:r>
            <a:endParaRPr lang="en-US" dirty="0"/>
          </a:p>
          <a:p>
            <a:pPr lvl="1"/>
            <a:r>
              <a:rPr lang="en-US" dirty="0"/>
              <a:t>Single-cell analyses</a:t>
            </a:r>
          </a:p>
          <a:p>
            <a:r>
              <a:rPr lang="en-US" dirty="0"/>
              <a:t>Integration of in-house pipelines with public tools and platforms</a:t>
            </a:r>
          </a:p>
          <a:p>
            <a:endParaRPr lang="en-US" b="1" dirty="0"/>
          </a:p>
          <a:p>
            <a:endParaRPr lang="en-US" b="1" dirty="0"/>
          </a:p>
          <a:p>
            <a:endParaRPr lang="en-US" b="1" dirty="0"/>
          </a:p>
          <a:p>
            <a:endParaRPr lang="en-US" b="1" dirty="0"/>
          </a:p>
          <a:p>
            <a:endParaRPr lang="en-US" b="1" dirty="0"/>
          </a:p>
          <a:p>
            <a:endParaRPr lang="en-US" b="1" dirty="0"/>
          </a:p>
          <a:p>
            <a:r>
              <a:rPr lang="en-US" b="1" dirty="0"/>
              <a:t>3. Faculty Expertise &amp; Collaboration</a:t>
            </a:r>
          </a:p>
          <a:p>
            <a:r>
              <a:rPr lang="en-US" dirty="0"/>
              <a:t>Supported by IBI faculty specializing in:</a:t>
            </a:r>
          </a:p>
          <a:p>
            <a:pPr lvl="1"/>
            <a:r>
              <a:rPr lang="en-US" dirty="0"/>
              <a:t>NGS algorithm development</a:t>
            </a:r>
          </a:p>
          <a:p>
            <a:pPr lvl="1"/>
            <a:r>
              <a:rPr lang="en-US" dirty="0"/>
              <a:t>Human disease research (diabetes, cancer, autism, Alzheimer’s, etc.)</a:t>
            </a:r>
          </a:p>
          <a:p>
            <a:pPr lvl="1"/>
            <a:r>
              <a:rPr lang="en-US" dirty="0"/>
              <a:t>Functional genomics, statistical genetics, computational biology</a:t>
            </a:r>
          </a:p>
          <a:p>
            <a:r>
              <a:rPr lang="en-US" b="1" dirty="0"/>
              <a:t>4. Grant &amp; Research Support</a:t>
            </a:r>
          </a:p>
          <a:p>
            <a:r>
              <a:rPr lang="en-US" dirty="0"/>
              <a:t>Assistance with grant applications: reviewing bioinformatics plans, ensuring rigor</a:t>
            </a:r>
          </a:p>
          <a:p>
            <a:r>
              <a:rPr lang="en-US" dirty="0"/>
              <a:t>Provision of computational resources and domain expertise across biomedical areas</a:t>
            </a:r>
          </a:p>
          <a:p>
            <a:endParaRPr lang="en-US" dirty="0"/>
          </a:p>
        </p:txBody>
      </p:sp>
      <p:sp>
        <p:nvSpPr>
          <p:cNvPr id="2" name="Title 1">
            <a:extLst>
              <a:ext uri="{FF2B5EF4-FFF2-40B4-BE49-F238E27FC236}">
                <a16:creationId xmlns:a16="http://schemas.microsoft.com/office/drawing/2014/main" id="{CBB6D8B7-F3FA-BD92-6CC6-08B343BF8E82}"/>
              </a:ext>
            </a:extLst>
          </p:cNvPr>
          <p:cNvSpPr>
            <a:spLocks noGrp="1"/>
          </p:cNvSpPr>
          <p:nvPr>
            <p:ph type="title"/>
          </p:nvPr>
        </p:nvSpPr>
        <p:spPr/>
        <p:txBody>
          <a:bodyPr/>
          <a:lstStyle/>
          <a:p>
            <a:r>
              <a:rPr lang="en-US" dirty="0"/>
              <a:t>IBI Bioinformatics Core</a:t>
            </a:r>
          </a:p>
        </p:txBody>
      </p:sp>
      <p:pic>
        <p:nvPicPr>
          <p:cNvPr id="9" name="Picture 8">
            <a:extLst>
              <a:ext uri="{FF2B5EF4-FFF2-40B4-BE49-F238E27FC236}">
                <a16:creationId xmlns:a16="http://schemas.microsoft.com/office/drawing/2014/main" id="{0F2124C2-AF5F-EBFC-F824-17E4B3903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6743" y="654686"/>
            <a:ext cx="5225143" cy="1698267"/>
          </a:xfrm>
          <a:prstGeom prst="rect">
            <a:avLst/>
          </a:prstGeom>
        </p:spPr>
      </p:pic>
    </p:spTree>
    <p:extLst>
      <p:ext uri="{BB962C8B-B14F-4D97-AF65-F5344CB8AC3E}">
        <p14:creationId xmlns:p14="http://schemas.microsoft.com/office/powerpoint/2010/main" val="384494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A96F-7946-A6FA-8810-289B753CEB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594B3C-660B-E2D3-6D07-8D290AADE51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
        <p:nvSpPr>
          <p:cNvPr id="3" name="Text Placeholder 2">
            <a:extLst>
              <a:ext uri="{FF2B5EF4-FFF2-40B4-BE49-F238E27FC236}">
                <a16:creationId xmlns:a16="http://schemas.microsoft.com/office/drawing/2014/main" id="{DA7E7912-586B-2AD4-EE5C-E1049A4E5879}"/>
              </a:ext>
            </a:extLst>
          </p:cNvPr>
          <p:cNvSpPr>
            <a:spLocks noGrp="1"/>
          </p:cNvSpPr>
          <p:nvPr>
            <p:ph type="body" idx="1"/>
          </p:nvPr>
        </p:nvSpPr>
        <p:spPr/>
        <p:txBody>
          <a:bodyPr numCol="2"/>
          <a:lstStyle/>
          <a:p>
            <a:r>
              <a:rPr lang="en-US" sz="2000" dirty="0"/>
              <a:t>Director: Danielle Mowery</a:t>
            </a:r>
          </a:p>
        </p:txBody>
      </p:sp>
      <p:sp>
        <p:nvSpPr>
          <p:cNvPr id="6" name="Text Placeholder 5">
            <a:extLst>
              <a:ext uri="{FF2B5EF4-FFF2-40B4-BE49-F238E27FC236}">
                <a16:creationId xmlns:a16="http://schemas.microsoft.com/office/drawing/2014/main" id="{9B6EEC1A-DA69-22F6-73B3-D1E88B754A2D}"/>
              </a:ext>
            </a:extLst>
          </p:cNvPr>
          <p:cNvSpPr>
            <a:spLocks noGrp="1"/>
          </p:cNvSpPr>
          <p:nvPr>
            <p:ph type="body" idx="2"/>
          </p:nvPr>
        </p:nvSpPr>
        <p:spPr>
          <a:xfrm>
            <a:off x="720000" y="2455816"/>
            <a:ext cx="10752000" cy="3682183"/>
          </a:xfrm>
        </p:spPr>
        <p:txBody>
          <a:bodyPr/>
          <a:lstStyle/>
          <a:p>
            <a:r>
              <a:rPr lang="en-US" b="1" dirty="0"/>
              <a:t>1. Clinical Data Access &amp; Management</a:t>
            </a:r>
          </a:p>
          <a:p>
            <a:pPr marL="514350" indent="-285750">
              <a:buFont typeface="Arial" panose="020B0604020202020204" pitchFamily="34" charset="0"/>
              <a:buChar char="•"/>
            </a:pPr>
            <a:r>
              <a:rPr lang="en-US" dirty="0"/>
              <a:t>Support for secure and efficient access to Penn Medicine’s clinical data resources</a:t>
            </a:r>
          </a:p>
          <a:p>
            <a:pPr marL="514350" indent="-285750">
              <a:buFont typeface="Arial" panose="020B0604020202020204" pitchFamily="34" charset="0"/>
              <a:buChar char="•"/>
            </a:pPr>
            <a:r>
              <a:rPr lang="en-US" dirty="0"/>
              <a:t>Guidance on data governance and use for biomedical research</a:t>
            </a:r>
          </a:p>
          <a:p>
            <a:r>
              <a:rPr lang="en-US" b="1" dirty="0"/>
              <a:t>2. Advanced Analytics</a:t>
            </a:r>
          </a:p>
          <a:p>
            <a:pPr marL="514350" indent="-285750">
              <a:buFont typeface="Arial" panose="020B0604020202020204" pitchFamily="34" charset="0"/>
              <a:buChar char="•"/>
            </a:pPr>
            <a:r>
              <a:rPr lang="en-US" dirty="0"/>
              <a:t>Machine learning methods for clinical and translational studies</a:t>
            </a:r>
          </a:p>
          <a:p>
            <a:pPr marL="514350" indent="-285750">
              <a:buFont typeface="Arial" panose="020B0604020202020204" pitchFamily="34" charset="0"/>
              <a:buChar char="•"/>
            </a:pPr>
            <a:r>
              <a:rPr lang="en-US" dirty="0"/>
              <a:t>Natural language processing (NLP) to extract insights from unstructured clinical notes</a:t>
            </a:r>
          </a:p>
          <a:p>
            <a:r>
              <a:rPr lang="en-US" b="1" dirty="0"/>
              <a:t>3. Visualization &amp; Interpretation</a:t>
            </a:r>
          </a:p>
          <a:p>
            <a:pPr marL="514350" indent="-285750">
              <a:buFont typeface="Arial" panose="020B0604020202020204" pitchFamily="34" charset="0"/>
              <a:buChar char="•"/>
            </a:pPr>
            <a:r>
              <a:rPr lang="en-US" dirty="0"/>
              <a:t>Data visualization services to support exploration and communication of findings</a:t>
            </a:r>
          </a:p>
          <a:p>
            <a:pPr marL="514350" indent="-285750">
              <a:buFont typeface="Arial" panose="020B0604020202020204" pitchFamily="34" charset="0"/>
              <a:buChar char="•"/>
            </a:pPr>
            <a:r>
              <a:rPr lang="en-US" dirty="0"/>
              <a:t>Custom dashboards and interactive tools for clinical research</a:t>
            </a:r>
          </a:p>
          <a:p>
            <a:endParaRPr lang="en-US" dirty="0"/>
          </a:p>
          <a:p>
            <a:endParaRPr lang="en-US" dirty="0"/>
          </a:p>
        </p:txBody>
      </p:sp>
      <p:sp>
        <p:nvSpPr>
          <p:cNvPr id="2" name="Title 1">
            <a:extLst>
              <a:ext uri="{FF2B5EF4-FFF2-40B4-BE49-F238E27FC236}">
                <a16:creationId xmlns:a16="http://schemas.microsoft.com/office/drawing/2014/main" id="{CA472282-684A-C00E-B764-98D6CEEE0CE0}"/>
              </a:ext>
            </a:extLst>
          </p:cNvPr>
          <p:cNvSpPr>
            <a:spLocks noGrp="1"/>
          </p:cNvSpPr>
          <p:nvPr>
            <p:ph type="title"/>
          </p:nvPr>
        </p:nvSpPr>
        <p:spPr/>
        <p:txBody>
          <a:bodyPr/>
          <a:lstStyle/>
          <a:p>
            <a:r>
              <a:rPr lang="en-US" dirty="0"/>
              <a:t>IBI Clinical Informatics Core</a:t>
            </a:r>
          </a:p>
        </p:txBody>
      </p:sp>
      <p:pic>
        <p:nvPicPr>
          <p:cNvPr id="5" name="Picture 4">
            <a:extLst>
              <a:ext uri="{FF2B5EF4-FFF2-40B4-BE49-F238E27FC236}">
                <a16:creationId xmlns:a16="http://schemas.microsoft.com/office/drawing/2014/main" id="{92184BFE-34D7-71F4-E980-56E0158FD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1136" y="719999"/>
            <a:ext cx="4767950" cy="1549671"/>
          </a:xfrm>
          <a:prstGeom prst="rect">
            <a:avLst/>
          </a:prstGeom>
        </p:spPr>
      </p:pic>
    </p:spTree>
    <p:extLst>
      <p:ext uri="{BB962C8B-B14F-4D97-AF65-F5344CB8AC3E}">
        <p14:creationId xmlns:p14="http://schemas.microsoft.com/office/powerpoint/2010/main" val="55977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E4D3-EB66-9007-0F9A-B30D59F2F637}"/>
              </a:ext>
            </a:extLst>
          </p:cNvPr>
          <p:cNvSpPr>
            <a:spLocks noGrp="1"/>
          </p:cNvSpPr>
          <p:nvPr>
            <p:ph type="title"/>
          </p:nvPr>
        </p:nvSpPr>
        <p:spPr/>
        <p:txBody>
          <a:bodyPr/>
          <a:lstStyle/>
          <a:p>
            <a:r>
              <a:rPr lang="en-US" dirty="0"/>
              <a:t>Penn Medicine </a:t>
            </a:r>
            <a:r>
              <a:rPr lang="en-US" dirty="0" err="1"/>
              <a:t>BioBank</a:t>
            </a:r>
            <a:r>
              <a:rPr lang="en-US" dirty="0"/>
              <a:t> (PMBB)</a:t>
            </a:r>
          </a:p>
        </p:txBody>
      </p:sp>
      <p:sp>
        <p:nvSpPr>
          <p:cNvPr id="4" name="Slide Number Placeholder 3">
            <a:extLst>
              <a:ext uri="{FF2B5EF4-FFF2-40B4-BE49-F238E27FC236}">
                <a16:creationId xmlns:a16="http://schemas.microsoft.com/office/drawing/2014/main" id="{2234D01C-E1C4-7EBB-6079-3896EA31713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
        <p:nvSpPr>
          <p:cNvPr id="7" name="Text Placeholder 6">
            <a:extLst>
              <a:ext uri="{FF2B5EF4-FFF2-40B4-BE49-F238E27FC236}">
                <a16:creationId xmlns:a16="http://schemas.microsoft.com/office/drawing/2014/main" id="{64A0FCBC-C341-F3E8-E9A9-53D6424235A0}"/>
              </a:ext>
            </a:extLst>
          </p:cNvPr>
          <p:cNvSpPr>
            <a:spLocks noGrp="1"/>
          </p:cNvSpPr>
          <p:nvPr>
            <p:ph type="body" idx="2"/>
          </p:nvPr>
        </p:nvSpPr>
        <p:spPr/>
        <p:txBody>
          <a:bodyPr/>
          <a:lstStyle/>
          <a:p>
            <a:pPr marL="228600" indent="0"/>
            <a:r>
              <a:rPr lang="en-US" b="1" dirty="0"/>
              <a:t>Who can access the data?</a:t>
            </a:r>
          </a:p>
          <a:p>
            <a:pPr marL="228600" indent="0"/>
            <a:r>
              <a:rPr lang="en-US" dirty="0"/>
              <a:t>Full-time faculty, adjunct faculty, staff, and trainees of the University of Pennsylvania with approved IRB protocols can submit an application to gain access to PMBB data or samples.</a:t>
            </a:r>
          </a:p>
          <a:p>
            <a:pPr marL="228600" indent="0"/>
            <a:endParaRPr lang="en-US" dirty="0"/>
          </a:p>
          <a:p>
            <a:pPr marL="228600" indent="0"/>
            <a:r>
              <a:rPr lang="en-US" b="1" dirty="0"/>
              <a:t>What types of data are available?</a:t>
            </a:r>
          </a:p>
          <a:p>
            <a:pPr marL="228600" indent="0"/>
            <a:r>
              <a:rPr lang="en-US" dirty="0"/>
              <a:t>Genetic data (genotyping, whole-exome sequencing) are available on a subset of our PMBB participants. Clinical data from the EHR are available for all PMBB participants. Visit our genomic and phenotype data browsers to explore the types of data available.</a:t>
            </a:r>
          </a:p>
          <a:p>
            <a:pPr marL="228600" indent="0"/>
            <a:endParaRPr lang="en-US" dirty="0"/>
          </a:p>
          <a:p>
            <a:pPr marL="228600" indent="0"/>
            <a:r>
              <a:rPr lang="en-US" b="1" dirty="0"/>
              <a:t>How to access data?</a:t>
            </a:r>
          </a:p>
          <a:p>
            <a:pPr marL="228600" indent="0"/>
            <a:r>
              <a:rPr lang="en-US" dirty="0"/>
              <a:t>Access to data is provided through the PMACS computing environment, via HPC or LPC servers. All users requiring access to data must have PMACS accounts. Once the steps outlined in the </a:t>
            </a:r>
            <a:r>
              <a:rPr lang="en-US" u="sng" dirty="0">
                <a:hlinkClick r:id="rId2"/>
              </a:rPr>
              <a:t>How to Access Data/Samples Page</a:t>
            </a:r>
            <a:r>
              <a:rPr lang="en-US" dirty="0"/>
              <a:t>  are completed and a study team has been granted approval for data, PMBB will grant authorized users with PMACS accounts access to the data via the appropriate server.</a:t>
            </a:r>
          </a:p>
        </p:txBody>
      </p:sp>
      <p:sp>
        <p:nvSpPr>
          <p:cNvPr id="8" name="Text Placeholder 7">
            <a:extLst>
              <a:ext uri="{FF2B5EF4-FFF2-40B4-BE49-F238E27FC236}">
                <a16:creationId xmlns:a16="http://schemas.microsoft.com/office/drawing/2014/main" id="{A3B4A646-D3FC-813B-76C9-46BFED9F1DDC}"/>
              </a:ext>
            </a:extLst>
          </p:cNvPr>
          <p:cNvSpPr>
            <a:spLocks noGrp="1"/>
          </p:cNvSpPr>
          <p:nvPr>
            <p:ph type="body" idx="3"/>
          </p:nvPr>
        </p:nvSpPr>
        <p:spPr/>
        <p:txBody>
          <a:bodyPr/>
          <a:lstStyle/>
          <a:p>
            <a:r>
              <a:rPr lang="en-US" dirty="0"/>
              <a:t>https://</a:t>
            </a:r>
            <a:r>
              <a:rPr lang="en-US" dirty="0" err="1"/>
              <a:t>pmbb.med.upenn.edu</a:t>
            </a:r>
            <a:r>
              <a:rPr lang="en-US" dirty="0"/>
              <a:t>/</a:t>
            </a:r>
          </a:p>
        </p:txBody>
      </p:sp>
      <p:pic>
        <p:nvPicPr>
          <p:cNvPr id="5" name="Picture 4">
            <a:extLst>
              <a:ext uri="{FF2B5EF4-FFF2-40B4-BE49-F238E27FC236}">
                <a16:creationId xmlns:a16="http://schemas.microsoft.com/office/drawing/2014/main" id="{55BFE621-1F36-2874-103D-031FBBB1D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39" y="1977316"/>
            <a:ext cx="5376862" cy="3724840"/>
          </a:xfrm>
          <a:prstGeom prst="rect">
            <a:avLst/>
          </a:prstGeom>
        </p:spPr>
      </p:pic>
    </p:spTree>
    <p:extLst>
      <p:ext uri="{BB962C8B-B14F-4D97-AF65-F5344CB8AC3E}">
        <p14:creationId xmlns:p14="http://schemas.microsoft.com/office/powerpoint/2010/main" val="254560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26C3048-72AB-DAC2-27CB-A1FEC1AB3F7C}"/>
              </a:ext>
            </a:extLst>
          </p:cNvPr>
          <p:cNvSpPr>
            <a:spLocks noGrp="1"/>
          </p:cNvSpPr>
          <p:nvPr>
            <p:ph type="title"/>
          </p:nvPr>
        </p:nvSpPr>
        <p:spPr/>
        <p:txBody>
          <a:bodyPr/>
          <a:lstStyle/>
          <a:p>
            <a:r>
              <a:rPr lang="en-US" dirty="0"/>
              <a:t>Other Clinical Data Computing Services</a:t>
            </a:r>
          </a:p>
        </p:txBody>
      </p:sp>
      <p:pic>
        <p:nvPicPr>
          <p:cNvPr id="16" name="Picture 15">
            <a:extLst>
              <a:ext uri="{FF2B5EF4-FFF2-40B4-BE49-F238E27FC236}">
                <a16:creationId xmlns:a16="http://schemas.microsoft.com/office/drawing/2014/main" id="{48C15185-6563-64A9-D470-3FE411EA419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53330" y="3429000"/>
            <a:ext cx="4571813" cy="1810242"/>
          </a:xfrm>
          <a:prstGeom prst="rect">
            <a:avLst/>
          </a:prstGeom>
        </p:spPr>
      </p:pic>
      <p:sp>
        <p:nvSpPr>
          <p:cNvPr id="14" name="Text Placeholder 13">
            <a:extLst>
              <a:ext uri="{FF2B5EF4-FFF2-40B4-BE49-F238E27FC236}">
                <a16:creationId xmlns:a16="http://schemas.microsoft.com/office/drawing/2014/main" id="{6F41A0F0-1EF8-B0D8-2773-03707BCCE220}"/>
              </a:ext>
            </a:extLst>
          </p:cNvPr>
          <p:cNvSpPr>
            <a:spLocks noGrp="1"/>
          </p:cNvSpPr>
          <p:nvPr>
            <p:ph type="body" idx="1"/>
          </p:nvPr>
        </p:nvSpPr>
        <p:spPr>
          <a:xfrm>
            <a:off x="720000" y="1713598"/>
            <a:ext cx="5196000" cy="694113"/>
          </a:xfrm>
        </p:spPr>
        <p:txBody>
          <a:bodyPr/>
          <a:lstStyle/>
          <a:p>
            <a:pPr marL="228600" indent="0"/>
            <a:r>
              <a:rPr lang="en-US" sz="1800" b="1" dirty="0" err="1"/>
              <a:t>PennDnA</a:t>
            </a:r>
            <a:r>
              <a:rPr lang="en-US" sz="1800" b="1" dirty="0"/>
              <a:t> (Data and Analytics)</a:t>
            </a:r>
            <a:r>
              <a:rPr lang="en-US" sz="1800" dirty="0"/>
              <a:t>: enterprise-wide group centered on Decision Support, Data Access, and Data Visualization.</a:t>
            </a:r>
          </a:p>
        </p:txBody>
      </p:sp>
      <p:sp>
        <p:nvSpPr>
          <p:cNvPr id="4" name="Slide Number Placeholder 3">
            <a:extLst>
              <a:ext uri="{FF2B5EF4-FFF2-40B4-BE49-F238E27FC236}">
                <a16:creationId xmlns:a16="http://schemas.microsoft.com/office/drawing/2014/main" id="{B193F394-AC6A-B98B-CB99-E53ACA81815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
        <p:nvSpPr>
          <p:cNvPr id="15" name="Text Placeholder 14">
            <a:extLst>
              <a:ext uri="{FF2B5EF4-FFF2-40B4-BE49-F238E27FC236}">
                <a16:creationId xmlns:a16="http://schemas.microsoft.com/office/drawing/2014/main" id="{F49C10B0-36EA-63FE-858D-81F97C5BF3B2}"/>
              </a:ext>
            </a:extLst>
          </p:cNvPr>
          <p:cNvSpPr>
            <a:spLocks noGrp="1"/>
          </p:cNvSpPr>
          <p:nvPr>
            <p:ph type="body" idx="2"/>
          </p:nvPr>
        </p:nvSpPr>
        <p:spPr>
          <a:xfrm>
            <a:off x="5645774" y="1713599"/>
            <a:ext cx="5666660" cy="4424400"/>
          </a:xfrm>
        </p:spPr>
        <p:txBody>
          <a:bodyPr/>
          <a:lstStyle/>
          <a:p>
            <a:pPr marL="228600" indent="0"/>
            <a:r>
              <a:rPr lang="en-US" sz="1800" b="1" dirty="0"/>
              <a:t>Research Storefront: </a:t>
            </a:r>
            <a:r>
              <a:rPr lang="en-US" sz="1800" dirty="0"/>
              <a:t>for clinical research scientists looking for self service tools to explore real world data with Penn privacy protections already in place. </a:t>
            </a:r>
          </a:p>
          <a:p>
            <a:pPr marL="228600" indent="0"/>
            <a:endParaRPr lang="en-US" sz="1600" dirty="0"/>
          </a:p>
          <a:p>
            <a:pPr marL="228600" indent="0"/>
            <a:endParaRPr lang="en-US" sz="1600" dirty="0"/>
          </a:p>
          <a:p>
            <a:pPr marL="228600" indent="0"/>
            <a:endParaRPr lang="en-US" sz="1600" dirty="0"/>
          </a:p>
          <a:p>
            <a:pPr marL="228600" indent="0"/>
            <a:endParaRPr lang="en-US" sz="1600" dirty="0"/>
          </a:p>
          <a:p>
            <a:pPr marL="514350" indent="-285750">
              <a:buFont typeface="Arial" panose="020B0604020202020204" pitchFamily="34" charset="0"/>
              <a:buChar char="•"/>
            </a:pPr>
            <a:r>
              <a:rPr lang="en-US" sz="1600" dirty="0" err="1"/>
              <a:t>TriNetX</a:t>
            </a:r>
            <a:endParaRPr lang="en-US" sz="1600" dirty="0"/>
          </a:p>
          <a:p>
            <a:pPr marL="685800" lvl="1" indent="0"/>
            <a:r>
              <a:rPr lang="en-US" sz="1600" dirty="0"/>
              <a:t>Penn Network  </a:t>
            </a:r>
          </a:p>
          <a:p>
            <a:pPr marL="685800" lvl="1" indent="0"/>
            <a:r>
              <a:rPr lang="en-US" sz="1600" dirty="0"/>
              <a:t>Research Network  </a:t>
            </a:r>
          </a:p>
          <a:p>
            <a:pPr marL="685800" lvl="1" indent="0"/>
            <a:r>
              <a:rPr lang="en-US" sz="1600" dirty="0"/>
              <a:t>Linked Network  </a:t>
            </a:r>
          </a:p>
          <a:p>
            <a:pPr marL="514350" indent="-285750">
              <a:buFont typeface="Arial" panose="020B0604020202020204" pitchFamily="34" charset="0"/>
              <a:buChar char="•"/>
            </a:pPr>
            <a:r>
              <a:rPr lang="en-US" sz="1600" dirty="0"/>
              <a:t>Slicer Dicer   </a:t>
            </a:r>
          </a:p>
          <a:p>
            <a:pPr marL="514350" indent="-285750">
              <a:buFont typeface="Arial" panose="020B0604020202020204" pitchFamily="34" charset="0"/>
              <a:buChar char="•"/>
            </a:pPr>
            <a:r>
              <a:rPr lang="en-US" sz="1600" dirty="0"/>
              <a:t>PMBB – Pennn Medicine Biobank  </a:t>
            </a:r>
          </a:p>
          <a:p>
            <a:pPr marL="514350" indent="-285750">
              <a:buFont typeface="Arial" panose="020B0604020202020204" pitchFamily="34" charset="0"/>
              <a:buChar char="•"/>
            </a:pPr>
            <a:r>
              <a:rPr lang="en-US" sz="1600" dirty="0"/>
              <a:t>IMRD – IQVIA Medical Records Database   </a:t>
            </a:r>
          </a:p>
          <a:p>
            <a:pPr marL="514350" indent="-285750">
              <a:buFont typeface="Arial" panose="020B0604020202020204" pitchFamily="34" charset="0"/>
              <a:buChar char="•"/>
            </a:pPr>
            <a:r>
              <a:rPr lang="en-US" sz="1600" dirty="0"/>
              <a:t>Cosmos  </a:t>
            </a:r>
          </a:p>
          <a:p>
            <a:pPr marL="228600" indent="0"/>
            <a:endParaRPr lang="en-US" sz="1600" dirty="0"/>
          </a:p>
          <a:p>
            <a:pPr marL="228600" indent="0"/>
            <a:br>
              <a:rPr lang="en-US" sz="1600" dirty="0"/>
            </a:br>
            <a:endParaRPr lang="en-US" sz="1600" dirty="0"/>
          </a:p>
          <a:p>
            <a:pPr marL="228600" indent="0"/>
            <a:endParaRPr lang="en-US" sz="1600" dirty="0"/>
          </a:p>
          <a:p>
            <a:pPr marL="228600" indent="0"/>
            <a:endParaRPr lang="en-US" sz="1600" dirty="0"/>
          </a:p>
        </p:txBody>
      </p:sp>
      <p:sp>
        <p:nvSpPr>
          <p:cNvPr id="18" name="TextBox 17">
            <a:extLst>
              <a:ext uri="{FF2B5EF4-FFF2-40B4-BE49-F238E27FC236}">
                <a16:creationId xmlns:a16="http://schemas.microsoft.com/office/drawing/2014/main" id="{FD9EDD79-AB9E-139F-9359-A3F389572960}"/>
              </a:ext>
            </a:extLst>
          </p:cNvPr>
          <p:cNvSpPr txBox="1"/>
          <p:nvPr/>
        </p:nvSpPr>
        <p:spPr>
          <a:xfrm>
            <a:off x="719138" y="2794195"/>
            <a:ext cx="6093822" cy="369332"/>
          </a:xfrm>
          <a:prstGeom prst="rect">
            <a:avLst/>
          </a:prstGeom>
          <a:noFill/>
        </p:spPr>
        <p:txBody>
          <a:bodyPr wrap="square">
            <a:spAutoFit/>
          </a:bodyPr>
          <a:lstStyle/>
          <a:p>
            <a:r>
              <a:rPr lang="en-US" sz="1800" dirty="0">
                <a:solidFill>
                  <a:schemeClr val="accent1">
                    <a:lumMod val="50000"/>
                    <a:lumOff val="50000"/>
                  </a:schemeClr>
                </a:solidFill>
              </a:rPr>
              <a:t>https://</a:t>
            </a:r>
            <a:r>
              <a:rPr lang="en-US" sz="1800" dirty="0" err="1">
                <a:solidFill>
                  <a:schemeClr val="accent1">
                    <a:lumMod val="50000"/>
                    <a:lumOff val="50000"/>
                  </a:schemeClr>
                </a:solidFill>
              </a:rPr>
              <a:t>www.med.upenn.edu</a:t>
            </a:r>
            <a:r>
              <a:rPr lang="en-US" sz="1800" dirty="0">
                <a:solidFill>
                  <a:schemeClr val="accent1">
                    <a:lumMod val="50000"/>
                    <a:lumOff val="50000"/>
                  </a:schemeClr>
                </a:solidFill>
              </a:rPr>
              <a:t>/</a:t>
            </a:r>
            <a:r>
              <a:rPr lang="en-US" sz="1800" dirty="0" err="1">
                <a:solidFill>
                  <a:schemeClr val="accent1">
                    <a:lumMod val="50000"/>
                    <a:lumOff val="50000"/>
                  </a:schemeClr>
                </a:solidFill>
              </a:rPr>
              <a:t>penndna</a:t>
            </a:r>
            <a:r>
              <a:rPr lang="en-US" sz="1800" dirty="0">
                <a:solidFill>
                  <a:schemeClr val="accent1">
                    <a:lumMod val="50000"/>
                    <a:lumOff val="50000"/>
                  </a:schemeClr>
                </a:solidFill>
              </a:rPr>
              <a:t>/</a:t>
            </a:r>
          </a:p>
        </p:txBody>
      </p:sp>
      <p:pic>
        <p:nvPicPr>
          <p:cNvPr id="2050" name="Picture 2" descr="datastore">
            <a:extLst>
              <a:ext uri="{FF2B5EF4-FFF2-40B4-BE49-F238E27FC236}">
                <a16:creationId xmlns:a16="http://schemas.microsoft.com/office/drawing/2014/main" id="{D6C638D3-5495-789C-8E5C-BCA29B6EA2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92851" y="3612089"/>
            <a:ext cx="2745819" cy="162715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6BEC40E-442C-86FD-4B2C-3B808338300B}"/>
              </a:ext>
            </a:extLst>
          </p:cNvPr>
          <p:cNvSpPr txBox="1"/>
          <p:nvPr/>
        </p:nvSpPr>
        <p:spPr>
          <a:xfrm>
            <a:off x="5645774" y="2807729"/>
            <a:ext cx="6437370" cy="584775"/>
          </a:xfrm>
          <a:prstGeom prst="rect">
            <a:avLst/>
          </a:prstGeom>
          <a:noFill/>
        </p:spPr>
        <p:txBody>
          <a:bodyPr wrap="square">
            <a:spAutoFit/>
          </a:bodyPr>
          <a:lstStyle/>
          <a:p>
            <a:r>
              <a:rPr lang="en-US" sz="1600" dirty="0">
                <a:solidFill>
                  <a:schemeClr val="accent1">
                    <a:lumMod val="50000"/>
                    <a:lumOff val="50000"/>
                  </a:schemeClr>
                </a:solidFill>
              </a:rPr>
              <a:t>https://</a:t>
            </a:r>
            <a:r>
              <a:rPr lang="en-US" sz="1600" dirty="0" err="1">
                <a:solidFill>
                  <a:schemeClr val="accent1">
                    <a:lumMod val="50000"/>
                    <a:lumOff val="50000"/>
                  </a:schemeClr>
                </a:solidFill>
              </a:rPr>
              <a:t>uphsnet.uphs.upenn.edu</a:t>
            </a:r>
            <a:r>
              <a:rPr lang="en-US" sz="1600" dirty="0">
                <a:solidFill>
                  <a:schemeClr val="accent1">
                    <a:lumMod val="50000"/>
                    <a:lumOff val="50000"/>
                  </a:schemeClr>
                </a:solidFill>
              </a:rPr>
              <a:t>/</a:t>
            </a:r>
            <a:r>
              <a:rPr lang="en-US" sz="1600" dirty="0" err="1">
                <a:solidFill>
                  <a:schemeClr val="accent1">
                    <a:lumMod val="50000"/>
                    <a:lumOff val="50000"/>
                  </a:schemeClr>
                </a:solidFill>
              </a:rPr>
              <a:t>AnalyticsStorefront</a:t>
            </a:r>
            <a:r>
              <a:rPr lang="en-US" sz="1600" dirty="0">
                <a:solidFill>
                  <a:schemeClr val="accent1">
                    <a:lumMod val="50000"/>
                    <a:lumOff val="50000"/>
                  </a:schemeClr>
                </a:solidFill>
              </a:rPr>
              <a:t>/Portals/research   (UPHS Login and VPN needed)</a:t>
            </a:r>
          </a:p>
        </p:txBody>
      </p:sp>
    </p:spTree>
    <p:extLst>
      <p:ext uri="{BB962C8B-B14F-4D97-AF65-F5344CB8AC3E}">
        <p14:creationId xmlns:p14="http://schemas.microsoft.com/office/powerpoint/2010/main" val="153765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DE55-8D6E-DE62-EEF7-F4471AD60F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5690EA-7A80-8308-D573-B26EB50B518D}"/>
              </a:ext>
            </a:extLst>
          </p:cNvPr>
          <p:cNvSpPr>
            <a:spLocks noGrp="1"/>
          </p:cNvSpPr>
          <p:nvPr>
            <p:ph type="title"/>
          </p:nvPr>
        </p:nvSpPr>
        <p:spPr/>
        <p:txBody>
          <a:bodyPr/>
          <a:lstStyle/>
          <a:p>
            <a:r>
              <a:rPr lang="en-US" dirty="0"/>
              <a:t>Cloud Computing</a:t>
            </a:r>
          </a:p>
        </p:txBody>
      </p:sp>
      <p:sp>
        <p:nvSpPr>
          <p:cNvPr id="14" name="Text Placeholder 13">
            <a:extLst>
              <a:ext uri="{FF2B5EF4-FFF2-40B4-BE49-F238E27FC236}">
                <a16:creationId xmlns:a16="http://schemas.microsoft.com/office/drawing/2014/main" id="{EDF9AFAC-A35C-8230-2A5F-52FFAB81645E}"/>
              </a:ext>
            </a:extLst>
          </p:cNvPr>
          <p:cNvSpPr>
            <a:spLocks noGrp="1"/>
          </p:cNvSpPr>
          <p:nvPr>
            <p:ph type="body" idx="1"/>
          </p:nvPr>
        </p:nvSpPr>
        <p:spPr/>
        <p:txBody>
          <a:bodyPr/>
          <a:lstStyle/>
          <a:p>
            <a:pPr marL="228600" indent="0"/>
            <a:r>
              <a:rPr lang="en-US" sz="1800" b="1" dirty="0"/>
              <a:t>Amazon Web Services </a:t>
            </a:r>
            <a:br>
              <a:rPr lang="en-US" sz="1800" dirty="0"/>
            </a:br>
            <a:r>
              <a:rPr lang="en-US" sz="1800" dirty="0"/>
              <a:t>(through University ISC)</a:t>
            </a:r>
          </a:p>
          <a:p>
            <a:pPr marL="228600" indent="0"/>
            <a:endParaRPr lang="en-US" sz="1800" dirty="0"/>
          </a:p>
          <a:p>
            <a:pPr marL="228600" indent="0"/>
            <a:endParaRPr lang="en-US" sz="1800" dirty="0"/>
          </a:p>
          <a:p>
            <a:pPr marL="228600" indent="0"/>
            <a:endParaRPr lang="en-US" sz="1800" dirty="0"/>
          </a:p>
          <a:p>
            <a:pPr marL="228600" indent="0"/>
            <a:endParaRPr lang="en-US" sz="1800" dirty="0"/>
          </a:p>
          <a:p>
            <a:pPr marL="228600" indent="0"/>
            <a:r>
              <a:rPr lang="en-US" sz="1800" b="1" dirty="0"/>
              <a:t>AWS @ Penn</a:t>
            </a:r>
            <a:r>
              <a:rPr lang="en-US" sz="1800" dirty="0"/>
              <a:t> - The AWS offering provides consolidated billing, account management, integration, operational and security controls, tools, and consulting for Amazon Web Services usage at Penn. The University-negotiated contract with AWS provides additional services and protections beyond what is available to individuals or organizations going directly to AWS.</a:t>
            </a:r>
          </a:p>
          <a:p>
            <a:pPr marL="228600" indent="0"/>
            <a:br>
              <a:rPr lang="en-US" sz="1800" dirty="0"/>
            </a:br>
            <a:endParaRPr lang="en-US" sz="1800" dirty="0"/>
          </a:p>
        </p:txBody>
      </p:sp>
      <p:sp>
        <p:nvSpPr>
          <p:cNvPr id="4" name="Slide Number Placeholder 3">
            <a:extLst>
              <a:ext uri="{FF2B5EF4-FFF2-40B4-BE49-F238E27FC236}">
                <a16:creationId xmlns:a16="http://schemas.microsoft.com/office/drawing/2014/main" id="{33E28F8B-1EB1-CBA5-6ABE-64332E4BFD1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
        <p:nvSpPr>
          <p:cNvPr id="2" name="Text Placeholder 1">
            <a:extLst>
              <a:ext uri="{FF2B5EF4-FFF2-40B4-BE49-F238E27FC236}">
                <a16:creationId xmlns:a16="http://schemas.microsoft.com/office/drawing/2014/main" id="{CC01E456-8AE4-AC8B-BE90-69622EFA072C}"/>
              </a:ext>
            </a:extLst>
          </p:cNvPr>
          <p:cNvSpPr>
            <a:spLocks noGrp="1"/>
          </p:cNvSpPr>
          <p:nvPr>
            <p:ph type="body" idx="2"/>
          </p:nvPr>
        </p:nvSpPr>
        <p:spPr/>
        <p:txBody>
          <a:bodyPr/>
          <a:lstStyle/>
          <a:p>
            <a:pPr marL="228600" indent="0"/>
            <a:r>
              <a:rPr lang="en-US" sz="1800" b="1" dirty="0"/>
              <a:t>Microsoft Azure </a:t>
            </a:r>
            <a:br>
              <a:rPr lang="en-US" sz="1800" dirty="0"/>
            </a:br>
            <a:r>
              <a:rPr lang="en-US" sz="1800" dirty="0"/>
              <a:t>(through Penn Medicine Information Service)</a:t>
            </a:r>
          </a:p>
          <a:p>
            <a:pPr marL="228600" indent="0"/>
            <a:endParaRPr lang="en-US" sz="1800" dirty="0"/>
          </a:p>
          <a:p>
            <a:pPr marL="228600" indent="0"/>
            <a:endParaRPr lang="en-US" sz="1800" dirty="0"/>
          </a:p>
          <a:p>
            <a:pPr marL="228600" indent="0"/>
            <a:endParaRPr lang="en-US" sz="1800" dirty="0"/>
          </a:p>
          <a:p>
            <a:pPr marL="228600" indent="0"/>
            <a:endParaRPr lang="en-US" sz="1800" dirty="0"/>
          </a:p>
          <a:p>
            <a:pPr marL="228600" indent="0"/>
            <a:r>
              <a:rPr lang="en-US" sz="1800" dirty="0"/>
              <a:t>Penn Medicine has business agreement with Microsoft.  Our medical data can be analyzed on Azure in a compliant environment.  Developed infrastructure and workflows to manage, process and analyze research data from our health system.</a:t>
            </a:r>
          </a:p>
        </p:txBody>
      </p:sp>
      <p:pic>
        <p:nvPicPr>
          <p:cNvPr id="3" name="Picture 2">
            <a:extLst>
              <a:ext uri="{FF2B5EF4-FFF2-40B4-BE49-F238E27FC236}">
                <a16:creationId xmlns:a16="http://schemas.microsoft.com/office/drawing/2014/main" id="{D08120B7-AEB2-82DD-7904-6F012FE4BF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7138" y="2421345"/>
            <a:ext cx="1362891" cy="858117"/>
          </a:xfrm>
          <a:prstGeom prst="rect">
            <a:avLst/>
          </a:prstGeom>
        </p:spPr>
      </p:pic>
      <p:pic>
        <p:nvPicPr>
          <p:cNvPr id="5" name="Picture 4">
            <a:extLst>
              <a:ext uri="{FF2B5EF4-FFF2-40B4-BE49-F238E27FC236}">
                <a16:creationId xmlns:a16="http://schemas.microsoft.com/office/drawing/2014/main" id="{BA9E99D1-8B9A-4D57-3FD0-889BA9E71379}"/>
              </a:ext>
            </a:extLst>
          </p:cNvPr>
          <p:cNvPicPr>
            <a:picLocks noChangeAspect="1"/>
          </p:cNvPicPr>
          <p:nvPr/>
        </p:nvPicPr>
        <p:blipFill>
          <a:blip r:embed="rId3"/>
          <a:stretch>
            <a:fillRect/>
          </a:stretch>
        </p:blipFill>
        <p:spPr>
          <a:xfrm>
            <a:off x="6275999" y="2657162"/>
            <a:ext cx="3721100" cy="622300"/>
          </a:xfrm>
          <a:prstGeom prst="rect">
            <a:avLst/>
          </a:prstGeom>
        </p:spPr>
      </p:pic>
    </p:spTree>
    <p:extLst>
      <p:ext uri="{BB962C8B-B14F-4D97-AF65-F5344CB8AC3E}">
        <p14:creationId xmlns:p14="http://schemas.microsoft.com/office/powerpoint/2010/main" val="353458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9830-BAD1-0601-09BC-C7067057115E}"/>
              </a:ext>
            </a:extLst>
          </p:cNvPr>
          <p:cNvSpPr>
            <a:spLocks noGrp="1"/>
          </p:cNvSpPr>
          <p:nvPr>
            <p:ph type="title"/>
          </p:nvPr>
        </p:nvSpPr>
        <p:spPr/>
        <p:txBody>
          <a:bodyPr/>
          <a:lstStyle/>
          <a:p>
            <a:r>
              <a:rPr lang="en-US" dirty="0"/>
              <a:t>Scientific Computing Brain Trust</a:t>
            </a:r>
          </a:p>
        </p:txBody>
      </p:sp>
      <p:sp>
        <p:nvSpPr>
          <p:cNvPr id="4" name="Slide Number Placeholder 3">
            <a:extLst>
              <a:ext uri="{FF2B5EF4-FFF2-40B4-BE49-F238E27FC236}">
                <a16:creationId xmlns:a16="http://schemas.microsoft.com/office/drawing/2014/main" id="{AF4EFD7C-4E36-B533-1AB3-08CBFB43626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
        <p:nvSpPr>
          <p:cNvPr id="9" name="Text Placeholder 8">
            <a:extLst>
              <a:ext uri="{FF2B5EF4-FFF2-40B4-BE49-F238E27FC236}">
                <a16:creationId xmlns:a16="http://schemas.microsoft.com/office/drawing/2014/main" id="{3166E9A1-6C78-E42D-AC05-FE99B5D58486}"/>
              </a:ext>
            </a:extLst>
          </p:cNvPr>
          <p:cNvSpPr>
            <a:spLocks noGrp="1"/>
          </p:cNvSpPr>
          <p:nvPr>
            <p:ph type="body" idx="2"/>
          </p:nvPr>
        </p:nvSpPr>
        <p:spPr>
          <a:xfrm>
            <a:off x="614515" y="1528354"/>
            <a:ext cx="10857484" cy="4609645"/>
          </a:xfrm>
        </p:spPr>
        <p:txBody>
          <a:bodyPr/>
          <a:lstStyle/>
          <a:p>
            <a:pPr marL="228600" indent="0"/>
            <a:r>
              <a:rPr lang="en-US" sz="1600" dirty="0"/>
              <a:t>The </a:t>
            </a:r>
            <a:r>
              <a:rPr lang="en-US" sz="1600" b="1" dirty="0">
                <a:hlinkClick r:id="rId2"/>
              </a:rPr>
              <a:t>Scientific Computing Brain Trust </a:t>
            </a:r>
            <a:r>
              <a:rPr lang="en-US" sz="1600" dirty="0"/>
              <a:t>is a collaborative effort across Penn Medicine to educate faculty, trainees, and staff about existing people, processes, and platforms available to support clinical and translational research activities through an online video series. </a:t>
            </a:r>
          </a:p>
          <a:p>
            <a:pPr marL="228600" indent="0"/>
            <a:endParaRPr lang="en-US" sz="1600" dirty="0"/>
          </a:p>
          <a:p>
            <a:pPr marL="228600" indent="0"/>
            <a:r>
              <a:rPr lang="en-US" sz="1600" dirty="0"/>
              <a:t>Go to </a:t>
            </a:r>
            <a:r>
              <a:rPr lang="en-US" sz="1600" dirty="0">
                <a:hlinkClick r:id="rId3"/>
              </a:rPr>
              <a:t>https://www.med.upenn.edu/pmacs/student</a:t>
            </a:r>
            <a:r>
              <a:rPr lang="en-US" sz="1600" dirty="0"/>
              <a:t> and check the SCBT section.</a:t>
            </a:r>
          </a:p>
        </p:txBody>
      </p:sp>
      <p:pic>
        <p:nvPicPr>
          <p:cNvPr id="13" name="Picture 12">
            <a:extLst>
              <a:ext uri="{FF2B5EF4-FFF2-40B4-BE49-F238E27FC236}">
                <a16:creationId xmlns:a16="http://schemas.microsoft.com/office/drawing/2014/main" id="{55A03585-F032-A00F-950F-3517F74A5BC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32651" y="3117777"/>
            <a:ext cx="6047863" cy="3194950"/>
          </a:xfrm>
          <a:prstGeom prst="rect">
            <a:avLst/>
          </a:prstGeom>
        </p:spPr>
      </p:pic>
      <p:sp>
        <p:nvSpPr>
          <p:cNvPr id="5" name="TextBox 4">
            <a:extLst>
              <a:ext uri="{FF2B5EF4-FFF2-40B4-BE49-F238E27FC236}">
                <a16:creationId xmlns:a16="http://schemas.microsoft.com/office/drawing/2014/main" id="{101B079F-3698-277B-E036-EF257B72917B}"/>
              </a:ext>
            </a:extLst>
          </p:cNvPr>
          <p:cNvSpPr txBox="1"/>
          <p:nvPr/>
        </p:nvSpPr>
        <p:spPr>
          <a:xfrm>
            <a:off x="7609114" y="3833176"/>
            <a:ext cx="4160520" cy="1815882"/>
          </a:xfrm>
          <a:prstGeom prst="rect">
            <a:avLst/>
          </a:prstGeom>
          <a:noFill/>
        </p:spPr>
        <p:txBody>
          <a:bodyPr wrap="square">
            <a:spAutoFit/>
          </a:bodyPr>
          <a:lstStyle/>
          <a:p>
            <a:pPr marL="228600" indent="0"/>
            <a:r>
              <a:rPr lang="en-US" sz="1400" i="1" dirty="0"/>
              <a:t>The collaborative includes Penn Medicine Academic Computing Services (PMACS), Penn Data and Technology Solutions (DTS), Penn Data and Analytics Center of Excellence (</a:t>
            </a:r>
            <a:r>
              <a:rPr lang="en-US" sz="1400" i="1" dirty="0" err="1"/>
              <a:t>PennDnA</a:t>
            </a:r>
            <a:r>
              <a:rPr lang="en-US" sz="1400" i="1" dirty="0"/>
              <a:t>) with the Center for Clinical Epidemiology&amp; Biostatistics (CCEB), Penn Medicine Biobank (PMBB), and the Institute for Biomedical Informatics (IBI).</a:t>
            </a:r>
          </a:p>
        </p:txBody>
      </p:sp>
    </p:spTree>
    <p:extLst>
      <p:ext uri="{BB962C8B-B14F-4D97-AF65-F5344CB8AC3E}">
        <p14:creationId xmlns:p14="http://schemas.microsoft.com/office/powerpoint/2010/main" val="60563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4B02-8D9C-CC64-FF39-354F173EC0CC}"/>
              </a:ext>
            </a:extLst>
          </p:cNvPr>
          <p:cNvSpPr>
            <a:spLocks noGrp="1"/>
          </p:cNvSpPr>
          <p:nvPr>
            <p:ph type="title"/>
          </p:nvPr>
        </p:nvSpPr>
        <p:spPr>
          <a:xfrm>
            <a:off x="719138" y="720000"/>
            <a:ext cx="10753724" cy="907200"/>
          </a:xfrm>
        </p:spPr>
        <p:txBody>
          <a:bodyPr wrap="square" anchor="ctr">
            <a:normAutofit/>
          </a:bodyPr>
          <a:lstStyle/>
          <a:p>
            <a:r>
              <a:rPr lang="en-US" dirty="0"/>
              <a:t>Weekly Biomedical Data Science Seminar Series</a:t>
            </a:r>
          </a:p>
        </p:txBody>
      </p:sp>
      <p:sp>
        <p:nvSpPr>
          <p:cNvPr id="4" name="Slide Number Placeholder 3">
            <a:extLst>
              <a:ext uri="{FF2B5EF4-FFF2-40B4-BE49-F238E27FC236}">
                <a16:creationId xmlns:a16="http://schemas.microsoft.com/office/drawing/2014/main" id="{859FDE7B-CF30-78D0-D167-06B2E862D8A7}"/>
              </a:ext>
            </a:extLst>
          </p:cNvPr>
          <p:cNvSpPr>
            <a:spLocks noGrp="1"/>
          </p:cNvSpPr>
          <p:nvPr>
            <p:ph type="sldNum" idx="12"/>
          </p:nvPr>
        </p:nvSpPr>
        <p:spPr>
          <a:xfrm>
            <a:off x="719138" y="6439469"/>
            <a:ext cx="396000" cy="180000"/>
          </a:xfrm>
        </p:spPr>
        <p:txBody>
          <a:bodyPr wrap="square" anchor="b">
            <a:normAutofit/>
          </a:bodyPr>
          <a:lstStyle/>
          <a:p>
            <a:pPr marL="0" lvl="0" indent="0" rtl="0">
              <a:lnSpc>
                <a:spcPct val="90000"/>
              </a:lnSpc>
              <a:spcBef>
                <a:spcPts val="0"/>
              </a:spcBef>
              <a:spcAft>
                <a:spcPts val="600"/>
              </a:spcAft>
              <a:buNone/>
            </a:pPr>
            <a:fld id="{00000000-1234-1234-1234-123412341234}" type="slidenum">
              <a:rPr lang="en-US" sz="700" smtClean="0"/>
              <a:pPr marL="0" lvl="0" indent="0" rtl="0">
                <a:lnSpc>
                  <a:spcPct val="90000"/>
                </a:lnSpc>
                <a:spcBef>
                  <a:spcPts val="0"/>
                </a:spcBef>
                <a:spcAft>
                  <a:spcPts val="600"/>
                </a:spcAft>
                <a:buNone/>
              </a:pPr>
              <a:t>17</a:t>
            </a:fld>
            <a:endParaRPr lang="en-US" sz="700"/>
          </a:p>
        </p:txBody>
      </p:sp>
      <p:sp>
        <p:nvSpPr>
          <p:cNvPr id="6" name="Text Placeholder 5">
            <a:extLst>
              <a:ext uri="{FF2B5EF4-FFF2-40B4-BE49-F238E27FC236}">
                <a16:creationId xmlns:a16="http://schemas.microsoft.com/office/drawing/2014/main" id="{D5571F37-809E-04C8-B917-B044D11B0E56}"/>
              </a:ext>
            </a:extLst>
          </p:cNvPr>
          <p:cNvSpPr>
            <a:spLocks noGrp="1"/>
          </p:cNvSpPr>
          <p:nvPr>
            <p:ph type="body" idx="4294967295"/>
          </p:nvPr>
        </p:nvSpPr>
        <p:spPr>
          <a:xfrm>
            <a:off x="719138" y="1817700"/>
            <a:ext cx="4601799" cy="4352544"/>
          </a:xfrm>
        </p:spPr>
        <p:txBody>
          <a:bodyPr anchor="t">
            <a:normAutofit lnSpcReduction="10000"/>
          </a:bodyPr>
          <a:lstStyle/>
          <a:p>
            <a:pPr marL="228600" indent="0">
              <a:spcBef>
                <a:spcPts val="0"/>
              </a:spcBef>
              <a:spcAft>
                <a:spcPts val="600"/>
              </a:spcAft>
              <a:buClr>
                <a:srgbClr val="000000"/>
              </a:buClr>
            </a:pPr>
            <a:r>
              <a:rPr lang="en-US" sz="1600" dirty="0"/>
              <a:t>All talks are on </a:t>
            </a:r>
            <a:r>
              <a:rPr lang="en-US" sz="1600" b="1" dirty="0"/>
              <a:t>Wednesdays at 4pm in the John Morgan Building, Class of '62 Auditorium</a:t>
            </a:r>
            <a:r>
              <a:rPr lang="en-US" sz="1600" dirty="0"/>
              <a:t> &amp; are recorded unless otherwise noted</a:t>
            </a:r>
          </a:p>
          <a:p>
            <a:pPr marL="228600" indent="0">
              <a:spcBef>
                <a:spcPts val="0"/>
              </a:spcBef>
              <a:spcAft>
                <a:spcPts val="600"/>
              </a:spcAft>
              <a:buClr>
                <a:srgbClr val="000000"/>
              </a:buClr>
            </a:pPr>
            <a:endParaRPr lang="en-US" sz="1600" dirty="0"/>
          </a:p>
          <a:p>
            <a:pPr marL="228600" indent="0">
              <a:spcBef>
                <a:spcPts val="0"/>
              </a:spcBef>
              <a:spcAft>
                <a:spcPts val="600"/>
              </a:spcAft>
              <a:buClr>
                <a:srgbClr val="000000"/>
              </a:buClr>
            </a:pPr>
            <a:endParaRPr lang="en-US" sz="1600" dirty="0"/>
          </a:p>
          <a:p>
            <a:pPr marL="228600" indent="0">
              <a:spcBef>
                <a:spcPts val="0"/>
              </a:spcBef>
              <a:spcAft>
                <a:spcPts val="600"/>
              </a:spcAft>
              <a:buClr>
                <a:srgbClr val="000000"/>
              </a:buClr>
            </a:pPr>
            <a:r>
              <a:rPr lang="en-US" sz="1600" dirty="0"/>
              <a:t>Sample topics:</a:t>
            </a:r>
          </a:p>
          <a:p>
            <a:pPr marL="514350" indent="-285750">
              <a:buFont typeface="Arial" panose="020B0604020202020204" pitchFamily="34" charset="0"/>
              <a:buChar char="•"/>
            </a:pPr>
            <a:r>
              <a:rPr lang="en-US" sz="1600" b="1" dirty="0"/>
              <a:t>AI/ML methods</a:t>
            </a:r>
            <a:r>
              <a:rPr lang="en-US" sz="1600" dirty="0"/>
              <a:t> (across imaging, genomics, EHR, trials, diagnostics)</a:t>
            </a:r>
          </a:p>
          <a:p>
            <a:pPr marL="514350" indent="-285750">
              <a:buFont typeface="Arial" panose="020B0604020202020204" pitchFamily="34" charset="0"/>
              <a:buChar char="•"/>
            </a:pPr>
            <a:r>
              <a:rPr lang="en-US" sz="1600" b="1" dirty="0"/>
              <a:t>Genomics &amp; precision medicine</a:t>
            </a:r>
            <a:r>
              <a:rPr lang="en-US" sz="1600" dirty="0"/>
              <a:t> (big data, diversity, causal inference)</a:t>
            </a:r>
          </a:p>
          <a:p>
            <a:pPr marL="514350" indent="-285750">
              <a:buFont typeface="Arial" panose="020B0604020202020204" pitchFamily="34" charset="0"/>
              <a:buChar char="•"/>
            </a:pPr>
            <a:r>
              <a:rPr lang="en-US" sz="1600" b="1" dirty="0"/>
              <a:t>Neuroscience &amp; aging</a:t>
            </a:r>
            <a:r>
              <a:rPr lang="en-US" sz="1600" dirty="0"/>
              <a:t> (Alzheimer’s, brain imaging, </a:t>
            </a:r>
            <a:r>
              <a:rPr lang="en-US" sz="1600" dirty="0" err="1"/>
              <a:t>connectomics</a:t>
            </a:r>
            <a:r>
              <a:rPr lang="en-US" sz="1600" dirty="0"/>
              <a:t>, neuro-immune)</a:t>
            </a:r>
          </a:p>
          <a:p>
            <a:pPr marL="514350" indent="-285750">
              <a:buFont typeface="Arial" panose="020B0604020202020204" pitchFamily="34" charset="0"/>
              <a:buChar char="•"/>
            </a:pPr>
            <a:r>
              <a:rPr lang="en-US" sz="1600" b="1" dirty="0"/>
              <a:t>Multi-omics biology</a:t>
            </a:r>
            <a:r>
              <a:rPr lang="en-US" sz="1600" dirty="0"/>
              <a:t> (spatial proteomics, cancer, glioma, cellular heterogeneity)</a:t>
            </a:r>
          </a:p>
          <a:p>
            <a:pPr marL="514350" indent="-285750">
              <a:buFont typeface="Arial" panose="020B0604020202020204" pitchFamily="34" charset="0"/>
              <a:buChar char="•"/>
            </a:pPr>
            <a:r>
              <a:rPr lang="en-US" sz="1600" b="1" dirty="0"/>
              <a:t>Health data systems</a:t>
            </a:r>
            <a:r>
              <a:rPr lang="en-US" sz="1600" dirty="0"/>
              <a:t> (ICU analytics, rare disease detection, governance)</a:t>
            </a:r>
          </a:p>
          <a:p>
            <a:pPr marL="228600" indent="0">
              <a:spcBef>
                <a:spcPts val="0"/>
              </a:spcBef>
              <a:spcAft>
                <a:spcPts val="600"/>
              </a:spcAft>
              <a:buClr>
                <a:srgbClr val="000000"/>
              </a:buClr>
            </a:pPr>
            <a:endParaRPr lang="en-US" sz="1600" b="0" i="0" u="none" strike="noStrike" cap="none" dirty="0"/>
          </a:p>
        </p:txBody>
      </p:sp>
      <p:pic>
        <p:nvPicPr>
          <p:cNvPr id="9" name="Picture 8" descr="A screenshot of a computer&#10;&#10;AI-generated content may be incorrect.">
            <a:extLst>
              <a:ext uri="{FF2B5EF4-FFF2-40B4-BE49-F238E27FC236}">
                <a16:creationId xmlns:a16="http://schemas.microsoft.com/office/drawing/2014/main" id="{BB923FCB-22D1-1707-68B9-A573CA328E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3840" y="2889756"/>
            <a:ext cx="4162640" cy="3215639"/>
          </a:xfrm>
          <a:prstGeom prst="rect">
            <a:avLst/>
          </a:prstGeom>
          <a:noFill/>
          <a:ln>
            <a:solidFill>
              <a:schemeClr val="accent1"/>
            </a:solidFill>
          </a:ln>
        </p:spPr>
      </p:pic>
      <p:sp>
        <p:nvSpPr>
          <p:cNvPr id="10" name="TextBox 9">
            <a:extLst>
              <a:ext uri="{FF2B5EF4-FFF2-40B4-BE49-F238E27FC236}">
                <a16:creationId xmlns:a16="http://schemas.microsoft.com/office/drawing/2014/main" id="{8CC6A7FA-0D31-F436-91A8-C29048D88FC6}"/>
              </a:ext>
            </a:extLst>
          </p:cNvPr>
          <p:cNvSpPr txBox="1"/>
          <p:nvPr/>
        </p:nvSpPr>
        <p:spPr>
          <a:xfrm>
            <a:off x="5320937" y="1991093"/>
            <a:ext cx="6391207" cy="369332"/>
          </a:xfrm>
          <a:prstGeom prst="rect">
            <a:avLst/>
          </a:prstGeom>
          <a:noFill/>
        </p:spPr>
        <p:txBody>
          <a:bodyPr wrap="square">
            <a:spAutoFit/>
          </a:bodyPr>
          <a:lstStyle/>
          <a:p>
            <a:pPr marL="228600" indent="0">
              <a:spcBef>
                <a:spcPts val="0"/>
              </a:spcBef>
              <a:spcAft>
                <a:spcPts val="600"/>
              </a:spcAft>
              <a:buClr>
                <a:srgbClr val="000000"/>
              </a:buClr>
            </a:pPr>
            <a:r>
              <a:rPr lang="en-US" sz="1800" dirty="0">
                <a:solidFill>
                  <a:schemeClr val="accent1">
                    <a:lumMod val="50000"/>
                    <a:lumOff val="50000"/>
                  </a:schemeClr>
                </a:solidFill>
              </a:rPr>
              <a:t>https://</a:t>
            </a:r>
            <a:r>
              <a:rPr lang="en-US" sz="1800" dirty="0" err="1">
                <a:solidFill>
                  <a:schemeClr val="accent1">
                    <a:lumMod val="50000"/>
                    <a:lumOff val="50000"/>
                  </a:schemeClr>
                </a:solidFill>
              </a:rPr>
              <a:t>www.med.upenn.edu</a:t>
            </a:r>
            <a:r>
              <a:rPr lang="en-US" sz="1800" dirty="0">
                <a:solidFill>
                  <a:schemeClr val="accent1">
                    <a:lumMod val="50000"/>
                    <a:lumOff val="50000"/>
                  </a:schemeClr>
                </a:solidFill>
              </a:rPr>
              <a:t>/biomed-data-science-seminar/</a:t>
            </a:r>
          </a:p>
        </p:txBody>
      </p:sp>
    </p:spTree>
    <p:extLst>
      <p:ext uri="{BB962C8B-B14F-4D97-AF65-F5344CB8AC3E}">
        <p14:creationId xmlns:p14="http://schemas.microsoft.com/office/powerpoint/2010/main" val="273742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197B83-49E4-4F15-AF3E-1733C0DDDB90}"/>
              </a:ext>
            </a:extLst>
          </p:cNvPr>
          <p:cNvSpPr>
            <a:spLocks noGrp="1"/>
          </p:cNvSpPr>
          <p:nvPr>
            <p:ph type="title"/>
          </p:nvPr>
        </p:nvSpPr>
        <p:spPr/>
        <p:txBody>
          <a:bodyPr/>
          <a:lstStyle/>
          <a:p>
            <a:r>
              <a:rPr lang="en-US" dirty="0"/>
              <a:t>Security and Compliance</a:t>
            </a:r>
          </a:p>
        </p:txBody>
      </p:sp>
      <p:sp>
        <p:nvSpPr>
          <p:cNvPr id="5" name="Text Placeholder 4">
            <a:extLst>
              <a:ext uri="{FF2B5EF4-FFF2-40B4-BE49-F238E27FC236}">
                <a16:creationId xmlns:a16="http://schemas.microsoft.com/office/drawing/2014/main" id="{1290C6E5-3B11-F498-3646-24DBE707B589}"/>
              </a:ext>
            </a:extLst>
          </p:cNvPr>
          <p:cNvSpPr>
            <a:spLocks noGrp="1"/>
          </p:cNvSpPr>
          <p:nvPr>
            <p:ph type="body" idx="1"/>
          </p:nvPr>
        </p:nvSpPr>
        <p:spPr/>
        <p:txBody>
          <a:bodyPr numCol="2"/>
          <a:lstStyle/>
          <a:p>
            <a:pPr marL="514350" indent="-285750">
              <a:buFont typeface="Arial" panose="020B0604020202020204" pitchFamily="34" charset="0"/>
              <a:buChar char="•"/>
            </a:pPr>
            <a:r>
              <a:rPr lang="en-US" sz="2000" dirty="0"/>
              <a:t>Growing Importance of Data Security</a:t>
            </a:r>
          </a:p>
          <a:p>
            <a:pPr marL="971550" lvl="1" indent="-285750">
              <a:buFont typeface="Arial" panose="020B0604020202020204" pitchFamily="34" charset="0"/>
              <a:buChar char="•"/>
            </a:pPr>
            <a:r>
              <a:rPr lang="en-US" sz="2000" dirty="0"/>
              <a:t>Protect data privacy and uphold informed consent</a:t>
            </a:r>
          </a:p>
          <a:p>
            <a:pPr marL="971550" lvl="1" indent="-285750">
              <a:buFont typeface="Arial" panose="020B0604020202020204" pitchFamily="34" charset="0"/>
              <a:buChar char="•"/>
            </a:pPr>
            <a:r>
              <a:rPr lang="en-US" sz="2000" dirty="0"/>
              <a:t>Safeguard intellectual property</a:t>
            </a:r>
          </a:p>
          <a:p>
            <a:pPr marL="971550" lvl="1" indent="-285750">
              <a:buFont typeface="Arial" panose="020B0604020202020204" pitchFamily="34" charset="0"/>
              <a:buChar char="•"/>
            </a:pPr>
            <a:r>
              <a:rPr lang="en-US" sz="2000" dirty="0"/>
              <a:t>Maintain a secure computing environment</a:t>
            </a:r>
          </a:p>
          <a:p>
            <a:pPr marL="514350" indent="-285750">
              <a:buFont typeface="Arial" panose="020B0604020202020204" pitchFamily="34" charset="0"/>
              <a:buChar char="•"/>
            </a:pPr>
            <a:r>
              <a:rPr lang="en-US" sz="2000" dirty="0"/>
              <a:t>Extra Compliance for Sensitive Data</a:t>
            </a:r>
          </a:p>
          <a:p>
            <a:pPr marL="971550" lvl="1" indent="-285750">
              <a:buFont typeface="Arial" panose="020B0604020202020204" pitchFamily="34" charset="0"/>
              <a:buChar char="•"/>
            </a:pPr>
            <a:r>
              <a:rPr lang="en-US" sz="2000" dirty="0"/>
              <a:t>Human genetics &amp; genomics</a:t>
            </a:r>
          </a:p>
          <a:p>
            <a:pPr marL="971550" lvl="1" indent="-285750">
              <a:buFont typeface="Arial" panose="020B0604020202020204" pitchFamily="34" charset="0"/>
              <a:buChar char="•"/>
            </a:pPr>
            <a:r>
              <a:rPr lang="en-US" sz="2000" dirty="0"/>
              <a:t>Electronic health records (EHRs)</a:t>
            </a:r>
          </a:p>
          <a:p>
            <a:pPr marL="971550" lvl="1" indent="-285750">
              <a:buFont typeface="Arial" panose="020B0604020202020204" pitchFamily="34" charset="0"/>
              <a:buChar char="•"/>
            </a:pPr>
            <a:r>
              <a:rPr lang="en-US" sz="2000" dirty="0"/>
              <a:t>Other personally identifiable information (PII)</a:t>
            </a:r>
          </a:p>
          <a:p>
            <a:pPr marL="514350" indent="-285750">
              <a:buFont typeface="Arial" panose="020B0604020202020204" pitchFamily="34" charset="0"/>
              <a:buChar char="•"/>
            </a:pPr>
            <a:endParaRPr lang="en-US" sz="2000" dirty="0"/>
          </a:p>
          <a:p>
            <a:pPr marL="514350" indent="-285750">
              <a:buFont typeface="Arial" panose="020B0604020202020204" pitchFamily="34" charset="0"/>
              <a:buChar char="•"/>
            </a:pPr>
            <a:endParaRPr lang="en-US" sz="2000" dirty="0"/>
          </a:p>
          <a:p>
            <a:pPr marL="514350" indent="-285750">
              <a:buFont typeface="Arial" panose="020B0604020202020204" pitchFamily="34" charset="0"/>
              <a:buChar char="•"/>
            </a:pPr>
            <a:r>
              <a:rPr lang="en-US" sz="2000" dirty="0"/>
              <a:t>Follow Policies &amp; Best Practices</a:t>
            </a:r>
          </a:p>
          <a:p>
            <a:pPr marL="971550" lvl="1" indent="-285750">
              <a:buFont typeface="Arial" panose="020B0604020202020204" pitchFamily="34" charset="0"/>
              <a:buChar char="•"/>
            </a:pPr>
            <a:r>
              <a:rPr lang="en-US" sz="2000" dirty="0"/>
              <a:t>Respect data-use agreements (e.g., no sharing outside your project, no personal downloads)</a:t>
            </a:r>
          </a:p>
          <a:p>
            <a:pPr marL="971550" lvl="1" indent="-285750">
              <a:buFont typeface="Arial" panose="020B0604020202020204" pitchFamily="34" charset="0"/>
              <a:buChar char="•"/>
            </a:pPr>
            <a:r>
              <a:rPr lang="en-US" sz="2000" dirty="0"/>
              <a:t>Avoid risks from personal devices (USB, laptop, phone)</a:t>
            </a:r>
          </a:p>
          <a:p>
            <a:pPr marL="971550" lvl="1" indent="-285750">
              <a:buFont typeface="Arial" panose="020B0604020202020204" pitchFamily="34" charset="0"/>
              <a:buChar char="•"/>
            </a:pPr>
            <a:r>
              <a:rPr lang="en-US" sz="2000" dirty="0"/>
              <a:t>Install software cautiously – only from trusted sources</a:t>
            </a:r>
          </a:p>
          <a:p>
            <a:pPr marL="971550" lvl="1" indent="-285750">
              <a:buFont typeface="Arial" panose="020B0604020202020204" pitchFamily="34" charset="0"/>
              <a:buChar char="•"/>
            </a:pPr>
            <a:r>
              <a:rPr lang="en-US" sz="2000" dirty="0"/>
              <a:t>Stay vigilant against cyber threats:</a:t>
            </a:r>
          </a:p>
          <a:p>
            <a:pPr lvl="2"/>
            <a:r>
              <a:rPr lang="en-US" sz="1800" dirty="0"/>
              <a:t>Phishing emails</a:t>
            </a:r>
          </a:p>
          <a:p>
            <a:pPr lvl="2"/>
            <a:r>
              <a:rPr lang="en-US" sz="1800" dirty="0"/>
              <a:t>Ransomware</a:t>
            </a:r>
          </a:p>
          <a:p>
            <a:pPr lvl="2"/>
            <a:r>
              <a:rPr lang="en-US" sz="1800" dirty="0"/>
              <a:t>Social engineering attacks</a:t>
            </a:r>
          </a:p>
          <a:p>
            <a:pPr lvl="2"/>
            <a:r>
              <a:rPr lang="en-US" sz="1800" dirty="0"/>
              <a:t>Weak or reused passwords</a:t>
            </a:r>
          </a:p>
          <a:p>
            <a:pPr marL="514350" indent="-28575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5565AAE3-FF1A-0D11-4085-70ED16D12BD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67931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DC27-0EFA-6F7B-3705-338398695CF9}"/>
              </a:ext>
            </a:extLst>
          </p:cNvPr>
          <p:cNvSpPr>
            <a:spLocks noGrp="1"/>
          </p:cNvSpPr>
          <p:nvPr>
            <p:ph type="title"/>
          </p:nvPr>
        </p:nvSpPr>
        <p:spPr/>
        <p:txBody>
          <a:bodyPr/>
          <a:lstStyle/>
          <a:p>
            <a:r>
              <a:rPr lang="en-US" dirty="0"/>
              <a:t>If you have questions</a:t>
            </a:r>
          </a:p>
        </p:txBody>
      </p:sp>
      <p:sp>
        <p:nvSpPr>
          <p:cNvPr id="3" name="Text Placeholder 2">
            <a:extLst>
              <a:ext uri="{FF2B5EF4-FFF2-40B4-BE49-F238E27FC236}">
                <a16:creationId xmlns:a16="http://schemas.microsoft.com/office/drawing/2014/main" id="{0B7F0A15-D866-32EA-DC1A-A9E0114BFD0F}"/>
              </a:ext>
            </a:extLst>
          </p:cNvPr>
          <p:cNvSpPr>
            <a:spLocks noGrp="1"/>
          </p:cNvSpPr>
          <p:nvPr>
            <p:ph type="body" idx="1"/>
          </p:nvPr>
        </p:nvSpPr>
        <p:spPr/>
        <p:txBody>
          <a:bodyPr/>
          <a:lstStyle/>
          <a:p>
            <a:pPr marL="571500" indent="-342900">
              <a:buFont typeface="Arial" panose="020B0604020202020204" pitchFamily="34" charset="0"/>
              <a:buChar char="•"/>
            </a:pPr>
            <a:r>
              <a:rPr lang="en-US" sz="2000" dirty="0"/>
              <a:t>PMACS</a:t>
            </a:r>
          </a:p>
          <a:p>
            <a:pPr marL="1028700" lvl="1">
              <a:buFont typeface="Arial" panose="020B0604020202020204" pitchFamily="34" charset="0"/>
              <a:buChar char="•"/>
            </a:pPr>
            <a:r>
              <a:rPr lang="en-US" sz="2000" dirty="0">
                <a:hlinkClick r:id="rId2"/>
              </a:rPr>
              <a:t>www.med.upenn.edu/pmacs/</a:t>
            </a:r>
            <a:endParaRPr lang="en-US" sz="2000" dirty="0"/>
          </a:p>
          <a:p>
            <a:pPr marL="1028700" lvl="1">
              <a:buFont typeface="Arial" panose="020B0604020202020204" pitchFamily="34" charset="0"/>
              <a:buChar char="•"/>
            </a:pPr>
            <a:r>
              <a:rPr lang="en-US" sz="2000" dirty="0"/>
              <a:t>Email: </a:t>
            </a:r>
            <a:r>
              <a:rPr lang="en-US" sz="2000" dirty="0">
                <a:hlinkClick r:id="rId3"/>
              </a:rPr>
              <a:t>medhelp@pennmedicine.upenn.edu</a:t>
            </a:r>
            <a:r>
              <a:rPr lang="en-US" sz="2000" dirty="0"/>
              <a:t> </a:t>
            </a:r>
          </a:p>
          <a:p>
            <a:pPr marL="1028700" lvl="1">
              <a:buFont typeface="Arial" panose="020B0604020202020204" pitchFamily="34" charset="0"/>
              <a:buChar char="•"/>
            </a:pPr>
            <a:r>
              <a:rPr lang="en-US" sz="2000" dirty="0"/>
              <a:t>Data and Technology Solutions Service Information Officers: </a:t>
            </a:r>
            <a:r>
              <a:rPr lang="en-US" sz="2000" dirty="0">
                <a:hlinkClick r:id="rId4"/>
              </a:rPr>
              <a:t>PMACS_SIO@pennmedicine.upenn.edu</a:t>
            </a:r>
            <a:r>
              <a:rPr lang="en-US" sz="2000" dirty="0"/>
              <a:t> </a:t>
            </a:r>
          </a:p>
          <a:p>
            <a:pPr marL="685800" lvl="1" indent="0">
              <a:buNone/>
            </a:pPr>
            <a:endParaRPr lang="en-US" sz="2000" dirty="0"/>
          </a:p>
          <a:p>
            <a:pPr marL="571500" indent="-342900">
              <a:buFont typeface="Arial" panose="020B0604020202020204" pitchFamily="34" charset="0"/>
              <a:buChar char="•"/>
            </a:pPr>
            <a:r>
              <a:rPr lang="en-US" sz="2000" dirty="0"/>
              <a:t>IBI</a:t>
            </a:r>
          </a:p>
          <a:p>
            <a:pPr marL="1028700" lvl="1">
              <a:buFont typeface="Arial" panose="020B0604020202020204" pitchFamily="34" charset="0"/>
              <a:buChar char="•"/>
            </a:pPr>
            <a:r>
              <a:rPr lang="en-US" sz="2000" dirty="0">
                <a:hlinkClick r:id="rId5"/>
              </a:rPr>
              <a:t>ibi.med.upenn.edu</a:t>
            </a:r>
            <a:endParaRPr lang="en-US" sz="2000" dirty="0"/>
          </a:p>
          <a:p>
            <a:pPr marL="1028700" lvl="1">
              <a:buFont typeface="Arial" panose="020B0604020202020204" pitchFamily="34" charset="0"/>
              <a:buChar char="•"/>
            </a:pPr>
            <a:r>
              <a:rPr lang="en-US" sz="2000" dirty="0"/>
              <a:t>Bioinformatics Core: </a:t>
            </a:r>
            <a:r>
              <a:rPr lang="en-US" sz="2000" dirty="0">
                <a:hlinkClick r:id="rId6"/>
              </a:rPr>
              <a:t>https://bioinfo.med.upenn.edu/</a:t>
            </a:r>
            <a:endParaRPr lang="en-US" sz="2000" dirty="0"/>
          </a:p>
          <a:p>
            <a:pPr marL="1028700" lvl="1">
              <a:buFont typeface="Arial" panose="020B0604020202020204" pitchFamily="34" charset="0"/>
              <a:buChar char="•"/>
            </a:pPr>
            <a:r>
              <a:rPr lang="en-US" sz="2000" dirty="0"/>
              <a:t>Clinical Research Information Core: </a:t>
            </a:r>
            <a:r>
              <a:rPr lang="en-US" sz="2000" dirty="0">
                <a:hlinkClick r:id="rId7"/>
              </a:rPr>
              <a:t>https://ibicic.med.upenn.edu/</a:t>
            </a:r>
            <a:r>
              <a:rPr lang="en-US" sz="2000" dirty="0"/>
              <a:t> </a:t>
            </a:r>
          </a:p>
          <a:p>
            <a:pPr marL="685800" lvl="1" indent="0">
              <a:buNone/>
            </a:pPr>
            <a:endParaRPr lang="en-US" sz="2000" dirty="0"/>
          </a:p>
          <a:p>
            <a:pPr marL="571500" indent="-342900">
              <a:buFont typeface="Arial" panose="020B0604020202020204" pitchFamily="34" charset="0"/>
              <a:buChar char="•"/>
            </a:pPr>
            <a:r>
              <a:rPr lang="en-US" sz="2000" dirty="0"/>
              <a:t>Li-San Wang (</a:t>
            </a:r>
            <a:r>
              <a:rPr lang="en-US" sz="2000" dirty="0">
                <a:hlinkClick r:id="rId8"/>
              </a:rPr>
              <a:t>lswang@pennmedicine.upenn.edu</a:t>
            </a:r>
            <a:r>
              <a:rPr lang="en-US" sz="2000" dirty="0"/>
              <a:t>)</a:t>
            </a:r>
          </a:p>
        </p:txBody>
      </p:sp>
      <p:sp>
        <p:nvSpPr>
          <p:cNvPr id="4" name="Slide Number Placeholder 3">
            <a:extLst>
              <a:ext uri="{FF2B5EF4-FFF2-40B4-BE49-F238E27FC236}">
                <a16:creationId xmlns:a16="http://schemas.microsoft.com/office/drawing/2014/main" id="{183BD316-CF3A-69B1-DD69-9CF06F0B5F7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93525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a:extLst>
            <a:ext uri="{FF2B5EF4-FFF2-40B4-BE49-F238E27FC236}">
              <a16:creationId xmlns:a16="http://schemas.microsoft.com/office/drawing/2014/main" id="{68A598CC-0681-C104-070E-B1B24CF49646}"/>
            </a:ext>
          </a:extLst>
        </p:cNvPr>
        <p:cNvGrpSpPr/>
        <p:nvPr/>
      </p:nvGrpSpPr>
      <p:grpSpPr>
        <a:xfrm>
          <a:off x="0" y="0"/>
          <a:ext cx="0" cy="0"/>
          <a:chOff x="0" y="0"/>
          <a:chExt cx="0" cy="0"/>
        </a:xfrm>
      </p:grpSpPr>
      <p:sp>
        <p:nvSpPr>
          <p:cNvPr id="462" name="Google Shape;462;p5">
            <a:extLst>
              <a:ext uri="{FF2B5EF4-FFF2-40B4-BE49-F238E27FC236}">
                <a16:creationId xmlns:a16="http://schemas.microsoft.com/office/drawing/2014/main" id="{3425D798-8B14-2AEA-A66D-32AD8F5972DB}"/>
              </a:ext>
            </a:extLst>
          </p:cNvPr>
          <p:cNvSpPr txBox="1">
            <a:spLocks noGrp="1"/>
          </p:cNvSpPr>
          <p:nvPr>
            <p:ph type="dt" idx="10"/>
          </p:nvPr>
        </p:nvSpPr>
        <p:spPr>
          <a:xfrm>
            <a:off x="849324" y="6439469"/>
            <a:ext cx="2743200"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fld id="{470AF5E4-5D69-41E7-9DB7-4A4B7C179E43}" type="datetime4">
              <a:rPr lang="en-US" smtClean="0"/>
              <a:t>August 20, 2025</a:t>
            </a:fld>
            <a:endParaRPr/>
          </a:p>
        </p:txBody>
      </p:sp>
      <p:sp>
        <p:nvSpPr>
          <p:cNvPr id="463" name="Google Shape;463;p5">
            <a:extLst>
              <a:ext uri="{FF2B5EF4-FFF2-40B4-BE49-F238E27FC236}">
                <a16:creationId xmlns:a16="http://schemas.microsoft.com/office/drawing/2014/main" id="{96E334E4-1410-534B-C5FE-9FF58E33BD97}"/>
              </a:ext>
            </a:extLst>
          </p:cNvPr>
          <p:cNvSpPr txBox="1">
            <a:spLocks noGrp="1"/>
          </p:cNvSpPr>
          <p:nvPr>
            <p:ph type="sldNum" idx="12"/>
          </p:nvPr>
        </p:nvSpPr>
        <p:spPr>
          <a:xfrm>
            <a:off x="453324" y="6439469"/>
            <a:ext cx="396000"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800"/>
              <a:buNone/>
            </a:pPr>
            <a:fld id="{00000000-1234-1234-1234-123412341234}" type="slidenum">
              <a:rPr lang="en-US"/>
              <a:t>2</a:t>
            </a:fld>
            <a:endParaRPr/>
          </a:p>
        </p:txBody>
      </p:sp>
      <p:sp>
        <p:nvSpPr>
          <p:cNvPr id="464" name="Google Shape;464;p5">
            <a:extLst>
              <a:ext uri="{FF2B5EF4-FFF2-40B4-BE49-F238E27FC236}">
                <a16:creationId xmlns:a16="http://schemas.microsoft.com/office/drawing/2014/main" id="{4CBE649E-D487-FFE5-A15E-B68F2ECFF46B}"/>
              </a:ext>
            </a:extLst>
          </p:cNvPr>
          <p:cNvSpPr txBox="1">
            <a:spLocks noGrp="1"/>
          </p:cNvSpPr>
          <p:nvPr>
            <p:ph type="body" idx="1"/>
          </p:nvPr>
        </p:nvSpPr>
        <p:spPr>
          <a:xfrm>
            <a:off x="720000" y="1279218"/>
            <a:ext cx="10752000" cy="3470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800"/>
              <a:buFont typeface="Arial"/>
              <a:buNone/>
            </a:pPr>
            <a:r>
              <a:rPr lang="en-US" dirty="0"/>
              <a:t>Working with Penn Medicine Information Services and University Research Computing Support</a:t>
            </a:r>
            <a:endParaRPr dirty="0"/>
          </a:p>
        </p:txBody>
      </p:sp>
      <p:grpSp>
        <p:nvGrpSpPr>
          <p:cNvPr id="465" name="Google Shape;465;p5">
            <a:extLst>
              <a:ext uri="{FF2B5EF4-FFF2-40B4-BE49-F238E27FC236}">
                <a16:creationId xmlns:a16="http://schemas.microsoft.com/office/drawing/2014/main" id="{6EF235F9-2A67-50A6-AE67-E7F0305B0397}"/>
              </a:ext>
            </a:extLst>
          </p:cNvPr>
          <p:cNvGrpSpPr/>
          <p:nvPr/>
        </p:nvGrpSpPr>
        <p:grpSpPr>
          <a:xfrm>
            <a:off x="925830" y="1863795"/>
            <a:ext cx="4851624" cy="4414686"/>
            <a:chOff x="638491" y="103593"/>
            <a:chExt cx="6078973" cy="4414686"/>
          </a:xfrm>
        </p:grpSpPr>
        <p:sp>
          <p:nvSpPr>
            <p:cNvPr id="466" name="Google Shape;466;p5">
              <a:extLst>
                <a:ext uri="{FF2B5EF4-FFF2-40B4-BE49-F238E27FC236}">
                  <a16:creationId xmlns:a16="http://schemas.microsoft.com/office/drawing/2014/main" id="{51099F61-CFA5-184E-A6DB-67179BC8E5F3}"/>
                </a:ext>
              </a:extLst>
            </p:cNvPr>
            <p:cNvSpPr/>
            <p:nvPr/>
          </p:nvSpPr>
          <p:spPr>
            <a:xfrm>
              <a:off x="5194356" y="1693619"/>
              <a:ext cx="183211" cy="2296253"/>
            </a:xfrm>
            <a:custGeom>
              <a:avLst/>
              <a:gdLst/>
              <a:ahLst/>
              <a:cxnLst/>
              <a:rect l="l" t="t" r="r" b="b"/>
              <a:pathLst>
                <a:path w="120000" h="120000" extrusionOk="0">
                  <a:moveTo>
                    <a:pt x="0" y="0"/>
                  </a:moveTo>
                  <a:lnTo>
                    <a:pt x="0" y="120000"/>
                  </a:lnTo>
                  <a:lnTo>
                    <a:pt x="120000" y="120000"/>
                  </a:lnTo>
                </a:path>
              </a:pathLst>
            </a:custGeom>
            <a:noFill/>
            <a:ln w="12700" cap="flat" cmpd="sng">
              <a:solidFill>
                <a:srgbClr val="001C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67" name="Google Shape;467;p5">
              <a:extLst>
                <a:ext uri="{FF2B5EF4-FFF2-40B4-BE49-F238E27FC236}">
                  <a16:creationId xmlns:a16="http://schemas.microsoft.com/office/drawing/2014/main" id="{9D6D0459-3B28-4ABB-4A72-E625343C5CBC}"/>
                </a:ext>
              </a:extLst>
            </p:cNvPr>
            <p:cNvSpPr/>
            <p:nvPr/>
          </p:nvSpPr>
          <p:spPr>
            <a:xfrm>
              <a:off x="5194356" y="1693619"/>
              <a:ext cx="183211" cy="1429051"/>
            </a:xfrm>
            <a:custGeom>
              <a:avLst/>
              <a:gdLst/>
              <a:ahLst/>
              <a:cxnLst/>
              <a:rect l="l" t="t" r="r" b="b"/>
              <a:pathLst>
                <a:path w="120000" h="120000" extrusionOk="0">
                  <a:moveTo>
                    <a:pt x="0" y="0"/>
                  </a:moveTo>
                  <a:lnTo>
                    <a:pt x="0" y="120000"/>
                  </a:lnTo>
                  <a:lnTo>
                    <a:pt x="120000" y="120000"/>
                  </a:lnTo>
                </a:path>
              </a:pathLst>
            </a:custGeom>
            <a:noFill/>
            <a:ln w="12700" cap="flat" cmpd="sng">
              <a:solidFill>
                <a:srgbClr val="001C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68" name="Google Shape;468;p5">
              <a:extLst>
                <a:ext uri="{FF2B5EF4-FFF2-40B4-BE49-F238E27FC236}">
                  <a16:creationId xmlns:a16="http://schemas.microsoft.com/office/drawing/2014/main" id="{7A44D819-A96C-326C-7B13-C46BA9EDE055}"/>
                </a:ext>
              </a:extLst>
            </p:cNvPr>
            <p:cNvSpPr/>
            <p:nvPr/>
          </p:nvSpPr>
          <p:spPr>
            <a:xfrm>
              <a:off x="5194356" y="1693619"/>
              <a:ext cx="183211" cy="561849"/>
            </a:xfrm>
            <a:custGeom>
              <a:avLst/>
              <a:gdLst/>
              <a:ahLst/>
              <a:cxnLst/>
              <a:rect l="l" t="t" r="r" b="b"/>
              <a:pathLst>
                <a:path w="120000" h="120000" extrusionOk="0">
                  <a:moveTo>
                    <a:pt x="0" y="0"/>
                  </a:moveTo>
                  <a:lnTo>
                    <a:pt x="0" y="120000"/>
                  </a:lnTo>
                  <a:lnTo>
                    <a:pt x="120000" y="120000"/>
                  </a:lnTo>
                </a:path>
              </a:pathLst>
            </a:custGeom>
            <a:noFill/>
            <a:ln w="12700" cap="flat" cmpd="sng">
              <a:solidFill>
                <a:srgbClr val="001C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69" name="Google Shape;469;p5">
              <a:extLst>
                <a:ext uri="{FF2B5EF4-FFF2-40B4-BE49-F238E27FC236}">
                  <a16:creationId xmlns:a16="http://schemas.microsoft.com/office/drawing/2014/main" id="{CBD37E7A-FF05-F474-FA64-CC866675FC24}"/>
                </a:ext>
              </a:extLst>
            </p:cNvPr>
            <p:cNvSpPr/>
            <p:nvPr/>
          </p:nvSpPr>
          <p:spPr>
            <a:xfrm>
              <a:off x="3466059" y="826417"/>
              <a:ext cx="2216862" cy="25649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70" name="Google Shape;470;p5">
              <a:extLst>
                <a:ext uri="{FF2B5EF4-FFF2-40B4-BE49-F238E27FC236}">
                  <a16:creationId xmlns:a16="http://schemas.microsoft.com/office/drawing/2014/main" id="{AF1456EA-2441-AEE8-FB62-CD1073CCFFE6}"/>
                </a:ext>
              </a:extLst>
            </p:cNvPr>
            <p:cNvSpPr/>
            <p:nvPr/>
          </p:nvSpPr>
          <p:spPr>
            <a:xfrm>
              <a:off x="3466059" y="826417"/>
              <a:ext cx="738954" cy="256496"/>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71" name="Google Shape;471;p5">
              <a:extLst>
                <a:ext uri="{FF2B5EF4-FFF2-40B4-BE49-F238E27FC236}">
                  <a16:creationId xmlns:a16="http://schemas.microsoft.com/office/drawing/2014/main" id="{D2DC5271-D9D5-8F60-C763-853A90414FEE}"/>
                </a:ext>
              </a:extLst>
            </p:cNvPr>
            <p:cNvSpPr/>
            <p:nvPr/>
          </p:nvSpPr>
          <p:spPr>
            <a:xfrm>
              <a:off x="2238540" y="1693619"/>
              <a:ext cx="183211" cy="561849"/>
            </a:xfrm>
            <a:custGeom>
              <a:avLst/>
              <a:gdLst/>
              <a:ahLst/>
              <a:cxnLst/>
              <a:rect l="l" t="t" r="r" b="b"/>
              <a:pathLst>
                <a:path w="120000" h="120000" extrusionOk="0">
                  <a:moveTo>
                    <a:pt x="0" y="0"/>
                  </a:moveTo>
                  <a:lnTo>
                    <a:pt x="0" y="120000"/>
                  </a:lnTo>
                  <a:lnTo>
                    <a:pt x="120000" y="120000"/>
                  </a:lnTo>
                </a:path>
              </a:pathLst>
            </a:custGeom>
            <a:noFill/>
            <a:ln w="12700" cap="flat" cmpd="sng">
              <a:solidFill>
                <a:srgbClr val="001C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72" name="Google Shape;472;p5">
              <a:extLst>
                <a:ext uri="{FF2B5EF4-FFF2-40B4-BE49-F238E27FC236}">
                  <a16:creationId xmlns:a16="http://schemas.microsoft.com/office/drawing/2014/main" id="{1B91A246-B7A2-D7B8-323E-C48B4BAB6F99}"/>
                </a:ext>
              </a:extLst>
            </p:cNvPr>
            <p:cNvSpPr/>
            <p:nvPr/>
          </p:nvSpPr>
          <p:spPr>
            <a:xfrm>
              <a:off x="2727105" y="826417"/>
              <a:ext cx="738954" cy="25649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73" name="Google Shape;473;p5">
              <a:extLst>
                <a:ext uri="{FF2B5EF4-FFF2-40B4-BE49-F238E27FC236}">
                  <a16:creationId xmlns:a16="http://schemas.microsoft.com/office/drawing/2014/main" id="{3D639FE6-0388-EA97-5F05-6BA47D6951D7}"/>
                </a:ext>
              </a:extLst>
            </p:cNvPr>
            <p:cNvSpPr/>
            <p:nvPr/>
          </p:nvSpPr>
          <p:spPr>
            <a:xfrm>
              <a:off x="1249197" y="826417"/>
              <a:ext cx="2216862" cy="256496"/>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sp>
          <p:nvSpPr>
            <p:cNvPr id="474" name="Google Shape;474;p5">
              <a:extLst>
                <a:ext uri="{FF2B5EF4-FFF2-40B4-BE49-F238E27FC236}">
                  <a16:creationId xmlns:a16="http://schemas.microsoft.com/office/drawing/2014/main" id="{6B89314C-C42D-66E3-87DE-DEB9D96B2387}"/>
                </a:ext>
              </a:extLst>
            </p:cNvPr>
            <p:cNvSpPr/>
            <p:nvPr/>
          </p:nvSpPr>
          <p:spPr>
            <a:xfrm>
              <a:off x="2489922" y="118151"/>
              <a:ext cx="1952273" cy="687598"/>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75" name="Google Shape;475;p5">
              <a:extLst>
                <a:ext uri="{FF2B5EF4-FFF2-40B4-BE49-F238E27FC236}">
                  <a16:creationId xmlns:a16="http://schemas.microsoft.com/office/drawing/2014/main" id="{F741F52C-0746-857C-CC33-8B25172B0F98}"/>
                </a:ext>
              </a:extLst>
            </p:cNvPr>
            <p:cNvSpPr txBox="1"/>
            <p:nvPr/>
          </p:nvSpPr>
          <p:spPr>
            <a:xfrm>
              <a:off x="2528137" y="103593"/>
              <a:ext cx="1875844" cy="72282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Data and Technology Solutions</a:t>
              </a:r>
              <a:endParaRPr sz="1200" b="0" i="0" u="none" strike="noStrike" cap="none" dirty="0">
                <a:solidFill>
                  <a:schemeClr val="lt1"/>
                </a:solidFill>
                <a:latin typeface="Calibri"/>
                <a:ea typeface="Calibri"/>
                <a:cs typeface="Calibri"/>
                <a:sym typeface="Calibri"/>
              </a:endParaRPr>
            </a:p>
          </p:txBody>
        </p:sp>
        <p:sp>
          <p:nvSpPr>
            <p:cNvPr id="476" name="Google Shape;476;p5">
              <a:extLst>
                <a:ext uri="{FF2B5EF4-FFF2-40B4-BE49-F238E27FC236}">
                  <a16:creationId xmlns:a16="http://schemas.microsoft.com/office/drawing/2014/main" id="{2E3ECC95-D32A-FB16-14E8-40C2C196BC5A}"/>
                </a:ext>
              </a:extLst>
            </p:cNvPr>
            <p:cNvSpPr/>
            <p:nvPr/>
          </p:nvSpPr>
          <p:spPr>
            <a:xfrm>
              <a:off x="638491" y="1082913"/>
              <a:ext cx="1221411" cy="778680"/>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77" name="Google Shape;477;p5">
              <a:extLst>
                <a:ext uri="{FF2B5EF4-FFF2-40B4-BE49-F238E27FC236}">
                  <a16:creationId xmlns:a16="http://schemas.microsoft.com/office/drawing/2014/main" id="{9BCD2568-CE10-8CFC-98BA-AA49BC62539F}"/>
                </a:ext>
              </a:extLst>
            </p:cNvPr>
            <p:cNvSpPr txBox="1"/>
            <p:nvPr/>
          </p:nvSpPr>
          <p:spPr>
            <a:xfrm>
              <a:off x="638491" y="1082909"/>
              <a:ext cx="1221411" cy="7786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Entity Services</a:t>
              </a:r>
              <a:endParaRPr b="0" i="0" u="none" strike="noStrike" cap="none" dirty="0">
                <a:solidFill>
                  <a:srgbClr val="000000"/>
                </a:solidFill>
                <a:latin typeface="Arial"/>
                <a:ea typeface="Arial"/>
                <a:cs typeface="Arial"/>
                <a:sym typeface="Arial"/>
              </a:endParaRPr>
            </a:p>
          </p:txBody>
        </p:sp>
        <p:sp>
          <p:nvSpPr>
            <p:cNvPr id="478" name="Google Shape;478;p5">
              <a:extLst>
                <a:ext uri="{FF2B5EF4-FFF2-40B4-BE49-F238E27FC236}">
                  <a16:creationId xmlns:a16="http://schemas.microsoft.com/office/drawing/2014/main" id="{1DCEE9A5-96AF-6458-B5AE-CDF180DB1524}"/>
                </a:ext>
              </a:extLst>
            </p:cNvPr>
            <p:cNvSpPr/>
            <p:nvPr/>
          </p:nvSpPr>
          <p:spPr>
            <a:xfrm>
              <a:off x="2116399" y="1082913"/>
              <a:ext cx="1221411" cy="778680"/>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79" name="Google Shape;479;p5">
              <a:extLst>
                <a:ext uri="{FF2B5EF4-FFF2-40B4-BE49-F238E27FC236}">
                  <a16:creationId xmlns:a16="http://schemas.microsoft.com/office/drawing/2014/main" id="{A27A3968-E7FD-A56E-8177-0430F140B33E}"/>
                </a:ext>
              </a:extLst>
            </p:cNvPr>
            <p:cNvSpPr txBox="1"/>
            <p:nvPr/>
          </p:nvSpPr>
          <p:spPr>
            <a:xfrm>
              <a:off x="2116399" y="1082909"/>
              <a:ext cx="1221411" cy="7786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Infrastructure Technology</a:t>
              </a:r>
              <a:endParaRPr b="0" i="0" u="none" strike="noStrike" cap="none" dirty="0">
                <a:solidFill>
                  <a:srgbClr val="000000"/>
                </a:solidFill>
                <a:latin typeface="Arial"/>
                <a:ea typeface="Arial"/>
                <a:cs typeface="Arial"/>
                <a:sym typeface="Arial"/>
              </a:endParaRPr>
            </a:p>
          </p:txBody>
        </p:sp>
        <p:sp>
          <p:nvSpPr>
            <p:cNvPr id="480" name="Google Shape;480;p5">
              <a:extLst>
                <a:ext uri="{FF2B5EF4-FFF2-40B4-BE49-F238E27FC236}">
                  <a16:creationId xmlns:a16="http://schemas.microsoft.com/office/drawing/2014/main" id="{B863534D-0BFE-C5BF-EE59-6E31E696A778}"/>
                </a:ext>
              </a:extLst>
            </p:cNvPr>
            <p:cNvSpPr/>
            <p:nvPr/>
          </p:nvSpPr>
          <p:spPr>
            <a:xfrm>
              <a:off x="2421752" y="2080835"/>
              <a:ext cx="1221411" cy="610705"/>
            </a:xfrm>
            <a:prstGeom prst="rect">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81" name="Google Shape;481;p5">
              <a:extLst>
                <a:ext uri="{FF2B5EF4-FFF2-40B4-BE49-F238E27FC236}">
                  <a16:creationId xmlns:a16="http://schemas.microsoft.com/office/drawing/2014/main" id="{245748E1-36A3-E885-30EB-6C478B6518C0}"/>
                </a:ext>
              </a:extLst>
            </p:cNvPr>
            <p:cNvSpPr txBox="1"/>
            <p:nvPr/>
          </p:nvSpPr>
          <p:spPr>
            <a:xfrm>
              <a:off x="2421752" y="2060167"/>
              <a:ext cx="1221411" cy="61070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Computing Infrastructure</a:t>
              </a:r>
              <a:endParaRPr b="0" i="0" u="none" strike="noStrike" cap="none" dirty="0">
                <a:solidFill>
                  <a:srgbClr val="000000"/>
                </a:solidFill>
                <a:latin typeface="Arial"/>
                <a:ea typeface="Arial"/>
                <a:cs typeface="Arial"/>
                <a:sym typeface="Arial"/>
              </a:endParaRPr>
            </a:p>
          </p:txBody>
        </p:sp>
        <p:sp>
          <p:nvSpPr>
            <p:cNvPr id="482" name="Google Shape;482;p5">
              <a:extLst>
                <a:ext uri="{FF2B5EF4-FFF2-40B4-BE49-F238E27FC236}">
                  <a16:creationId xmlns:a16="http://schemas.microsoft.com/office/drawing/2014/main" id="{4CEDA2D4-8520-C70D-7A69-7CA7E705C6B5}"/>
                </a:ext>
              </a:extLst>
            </p:cNvPr>
            <p:cNvSpPr/>
            <p:nvPr/>
          </p:nvSpPr>
          <p:spPr>
            <a:xfrm>
              <a:off x="3594308" y="1082913"/>
              <a:ext cx="1221411" cy="778680"/>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83" name="Google Shape;483;p5">
              <a:extLst>
                <a:ext uri="{FF2B5EF4-FFF2-40B4-BE49-F238E27FC236}">
                  <a16:creationId xmlns:a16="http://schemas.microsoft.com/office/drawing/2014/main" id="{F281FF04-C694-C32E-38E1-2FE7C3588696}"/>
                </a:ext>
              </a:extLst>
            </p:cNvPr>
            <p:cNvSpPr txBox="1"/>
            <p:nvPr/>
          </p:nvSpPr>
          <p:spPr>
            <a:xfrm>
              <a:off x="3594308" y="1082909"/>
              <a:ext cx="1221411" cy="7786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Information Security</a:t>
              </a:r>
              <a:endParaRPr b="0" i="0" u="none" strike="noStrike" cap="none" dirty="0">
                <a:solidFill>
                  <a:srgbClr val="000000"/>
                </a:solidFill>
                <a:latin typeface="Arial"/>
                <a:ea typeface="Arial"/>
                <a:cs typeface="Arial"/>
                <a:sym typeface="Arial"/>
              </a:endParaRPr>
            </a:p>
          </p:txBody>
        </p:sp>
        <p:sp>
          <p:nvSpPr>
            <p:cNvPr id="484" name="Google Shape;484;p5">
              <a:extLst>
                <a:ext uri="{FF2B5EF4-FFF2-40B4-BE49-F238E27FC236}">
                  <a16:creationId xmlns:a16="http://schemas.microsoft.com/office/drawing/2014/main" id="{4CEFB3FF-7D77-64D1-D72F-78F73944557D}"/>
                </a:ext>
              </a:extLst>
            </p:cNvPr>
            <p:cNvSpPr/>
            <p:nvPr/>
          </p:nvSpPr>
          <p:spPr>
            <a:xfrm>
              <a:off x="5072215" y="1082913"/>
              <a:ext cx="1221411" cy="778680"/>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85" name="Google Shape;485;p5">
              <a:extLst>
                <a:ext uri="{FF2B5EF4-FFF2-40B4-BE49-F238E27FC236}">
                  <a16:creationId xmlns:a16="http://schemas.microsoft.com/office/drawing/2014/main" id="{8BFD1F86-C389-6A02-435C-AE2E3EA82B10}"/>
                </a:ext>
              </a:extLst>
            </p:cNvPr>
            <p:cNvSpPr txBox="1"/>
            <p:nvPr/>
          </p:nvSpPr>
          <p:spPr>
            <a:xfrm>
              <a:off x="5072216" y="1082909"/>
              <a:ext cx="1221409" cy="7786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42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Applications Digital Health</a:t>
              </a:r>
              <a:endParaRPr b="0" i="0" u="none" strike="noStrike" cap="none" dirty="0">
                <a:solidFill>
                  <a:srgbClr val="000000"/>
                </a:solidFill>
                <a:latin typeface="Arial"/>
                <a:ea typeface="Arial"/>
                <a:cs typeface="Arial"/>
                <a:sym typeface="Arial"/>
              </a:endParaRPr>
            </a:p>
          </p:txBody>
        </p:sp>
        <p:sp>
          <p:nvSpPr>
            <p:cNvPr id="486" name="Google Shape;486;p5">
              <a:extLst>
                <a:ext uri="{FF2B5EF4-FFF2-40B4-BE49-F238E27FC236}">
                  <a16:creationId xmlns:a16="http://schemas.microsoft.com/office/drawing/2014/main" id="{AE0383B2-9764-4776-EB64-B145FBA94D3A}"/>
                </a:ext>
              </a:extLst>
            </p:cNvPr>
            <p:cNvSpPr/>
            <p:nvPr/>
          </p:nvSpPr>
          <p:spPr>
            <a:xfrm>
              <a:off x="5295874" y="2094364"/>
              <a:ext cx="1421590" cy="685499"/>
            </a:xfrm>
            <a:prstGeom prst="rect">
              <a:avLst/>
            </a:prstGeom>
            <a:solidFill>
              <a:srgbClr val="A035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87" name="Google Shape;487;p5">
              <a:extLst>
                <a:ext uri="{FF2B5EF4-FFF2-40B4-BE49-F238E27FC236}">
                  <a16:creationId xmlns:a16="http://schemas.microsoft.com/office/drawing/2014/main" id="{26363394-17EA-A79C-BF58-A97E5ED7E356}"/>
                </a:ext>
              </a:extLst>
            </p:cNvPr>
            <p:cNvSpPr txBox="1"/>
            <p:nvPr/>
          </p:nvSpPr>
          <p:spPr>
            <a:xfrm>
              <a:off x="5334174" y="2173170"/>
              <a:ext cx="1345180" cy="61070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100" b="0" i="0" u="none" strike="noStrike" cap="none" dirty="0">
                  <a:solidFill>
                    <a:schemeClr val="lt1"/>
                  </a:solidFill>
                  <a:latin typeface="Calibri"/>
                  <a:ea typeface="Calibri"/>
                  <a:cs typeface="Calibri"/>
                  <a:sym typeface="Calibri"/>
                </a:rPr>
                <a:t>Research Information Systems</a:t>
              </a:r>
              <a:endParaRPr sz="1200" b="0" i="0" u="none" strike="noStrike" cap="none" dirty="0">
                <a:solidFill>
                  <a:srgbClr val="000000"/>
                </a:solidFill>
                <a:latin typeface="Arial"/>
                <a:ea typeface="Arial"/>
                <a:cs typeface="Arial"/>
                <a:sym typeface="Arial"/>
              </a:endParaRPr>
            </a:p>
          </p:txBody>
        </p:sp>
        <p:sp>
          <p:nvSpPr>
            <p:cNvPr id="488" name="Google Shape;488;p5">
              <a:extLst>
                <a:ext uri="{FF2B5EF4-FFF2-40B4-BE49-F238E27FC236}">
                  <a16:creationId xmlns:a16="http://schemas.microsoft.com/office/drawing/2014/main" id="{AA6B0D0F-B201-1DB6-0EAD-50D0060ECEB1}"/>
                </a:ext>
              </a:extLst>
            </p:cNvPr>
            <p:cNvSpPr/>
            <p:nvPr/>
          </p:nvSpPr>
          <p:spPr>
            <a:xfrm>
              <a:off x="5295874" y="2961566"/>
              <a:ext cx="1421590" cy="685499"/>
            </a:xfrm>
            <a:prstGeom prst="rect">
              <a:avLst/>
            </a:prstGeom>
            <a:solidFill>
              <a:srgbClr val="A035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89" name="Google Shape;489;p5">
              <a:extLst>
                <a:ext uri="{FF2B5EF4-FFF2-40B4-BE49-F238E27FC236}">
                  <a16:creationId xmlns:a16="http://schemas.microsoft.com/office/drawing/2014/main" id="{75E9842D-F295-83F7-6031-EF07AB3B12F6}"/>
                </a:ext>
              </a:extLst>
            </p:cNvPr>
            <p:cNvSpPr txBox="1"/>
            <p:nvPr/>
          </p:nvSpPr>
          <p:spPr>
            <a:xfrm>
              <a:off x="5334174" y="3040372"/>
              <a:ext cx="1345180" cy="61070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100" b="0" i="0" u="none" strike="noStrike" cap="none" dirty="0">
                  <a:solidFill>
                    <a:schemeClr val="lt1"/>
                  </a:solidFill>
                  <a:latin typeface="Calibri"/>
                  <a:ea typeface="Calibri"/>
                  <a:cs typeface="Calibri"/>
                  <a:sym typeface="Calibri"/>
                </a:rPr>
                <a:t>Application Development</a:t>
              </a:r>
              <a:endParaRPr sz="1200" b="0" i="0" u="none" strike="noStrike" cap="none" dirty="0">
                <a:solidFill>
                  <a:srgbClr val="000000"/>
                </a:solidFill>
                <a:latin typeface="Arial"/>
                <a:ea typeface="Arial"/>
                <a:cs typeface="Arial"/>
                <a:sym typeface="Arial"/>
              </a:endParaRPr>
            </a:p>
          </p:txBody>
        </p:sp>
        <p:sp>
          <p:nvSpPr>
            <p:cNvPr id="490" name="Google Shape;490;p5">
              <a:extLst>
                <a:ext uri="{FF2B5EF4-FFF2-40B4-BE49-F238E27FC236}">
                  <a16:creationId xmlns:a16="http://schemas.microsoft.com/office/drawing/2014/main" id="{1E6E3C52-0FF6-2DBA-9B15-2CD093986A56}"/>
                </a:ext>
              </a:extLst>
            </p:cNvPr>
            <p:cNvSpPr/>
            <p:nvPr/>
          </p:nvSpPr>
          <p:spPr>
            <a:xfrm>
              <a:off x="5295874" y="3828768"/>
              <a:ext cx="1421590" cy="685499"/>
            </a:xfrm>
            <a:prstGeom prst="rect">
              <a:avLst/>
            </a:prstGeom>
            <a:solidFill>
              <a:srgbClr val="A035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a:solidFill>
                  <a:srgbClr val="000000"/>
                </a:solidFill>
                <a:latin typeface="Arial"/>
                <a:ea typeface="Arial"/>
                <a:cs typeface="Arial"/>
                <a:sym typeface="Arial"/>
              </a:endParaRPr>
            </a:p>
          </p:txBody>
        </p:sp>
        <p:sp>
          <p:nvSpPr>
            <p:cNvPr id="491" name="Google Shape;491;p5">
              <a:extLst>
                <a:ext uri="{FF2B5EF4-FFF2-40B4-BE49-F238E27FC236}">
                  <a16:creationId xmlns:a16="http://schemas.microsoft.com/office/drawing/2014/main" id="{79C9C608-027F-BE6F-40B8-058576473C91}"/>
                </a:ext>
              </a:extLst>
            </p:cNvPr>
            <p:cNvSpPr txBox="1"/>
            <p:nvPr/>
          </p:nvSpPr>
          <p:spPr>
            <a:xfrm>
              <a:off x="5334174" y="3907574"/>
              <a:ext cx="1345180" cy="61070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100" b="0" i="0" u="none" strike="noStrike" cap="none" dirty="0">
                  <a:solidFill>
                    <a:schemeClr val="lt1"/>
                  </a:solidFill>
                  <a:latin typeface="Calibri"/>
                  <a:ea typeface="Calibri"/>
                  <a:cs typeface="Calibri"/>
                  <a:sym typeface="Calibri"/>
                </a:rPr>
                <a:t>Entity Information Officer</a:t>
              </a:r>
              <a:endParaRPr sz="1200" b="0" i="0" u="none" strike="noStrike" cap="none" dirty="0">
                <a:solidFill>
                  <a:srgbClr val="000000"/>
                </a:solidFill>
                <a:latin typeface="Arial"/>
                <a:ea typeface="Arial"/>
                <a:cs typeface="Arial"/>
                <a:sym typeface="Arial"/>
              </a:endParaRPr>
            </a:p>
          </p:txBody>
        </p:sp>
      </p:grpSp>
      <p:sp>
        <p:nvSpPr>
          <p:cNvPr id="492" name="Google Shape;492;p5">
            <a:extLst>
              <a:ext uri="{FF2B5EF4-FFF2-40B4-BE49-F238E27FC236}">
                <a16:creationId xmlns:a16="http://schemas.microsoft.com/office/drawing/2014/main" id="{861E741F-9508-EE08-B2B8-637573075BCD}"/>
              </a:ext>
            </a:extLst>
          </p:cNvPr>
          <p:cNvSpPr txBox="1">
            <a:spLocks noGrp="1"/>
          </p:cNvSpPr>
          <p:nvPr>
            <p:ph type="title"/>
          </p:nvPr>
        </p:nvSpPr>
        <p:spPr>
          <a:xfrm>
            <a:off x="719138" y="720000"/>
            <a:ext cx="10753724" cy="56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000"/>
              <a:buFont typeface="Calibri"/>
              <a:buNone/>
            </a:pPr>
            <a:r>
              <a:rPr lang="en-US" dirty="0"/>
              <a:t>PSOM Information Technology Support</a:t>
            </a:r>
            <a:endParaRPr dirty="0"/>
          </a:p>
        </p:txBody>
      </p:sp>
      <p:sp>
        <p:nvSpPr>
          <p:cNvPr id="493" name="Google Shape;493;p5">
            <a:extLst>
              <a:ext uri="{FF2B5EF4-FFF2-40B4-BE49-F238E27FC236}">
                <a16:creationId xmlns:a16="http://schemas.microsoft.com/office/drawing/2014/main" id="{F160A353-A695-ABB7-88E3-D0113F369438}"/>
              </a:ext>
            </a:extLst>
          </p:cNvPr>
          <p:cNvSpPr txBox="1"/>
          <p:nvPr/>
        </p:nvSpPr>
        <p:spPr>
          <a:xfrm>
            <a:off x="7524874" y="4484836"/>
            <a:ext cx="6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1"/>
              </a:solidFill>
              <a:latin typeface="Calibri"/>
              <a:ea typeface="Calibri"/>
              <a:cs typeface="Calibri"/>
              <a:sym typeface="Calibri"/>
            </a:endParaRPr>
          </a:p>
        </p:txBody>
      </p:sp>
      <p:sp>
        <p:nvSpPr>
          <p:cNvPr id="494" name="Google Shape;494;p5">
            <a:extLst>
              <a:ext uri="{FF2B5EF4-FFF2-40B4-BE49-F238E27FC236}">
                <a16:creationId xmlns:a16="http://schemas.microsoft.com/office/drawing/2014/main" id="{71231DCC-B9AF-AEEF-2C28-C2A5A9223081}"/>
              </a:ext>
            </a:extLst>
          </p:cNvPr>
          <p:cNvSpPr txBox="1"/>
          <p:nvPr/>
        </p:nvSpPr>
        <p:spPr>
          <a:xfrm>
            <a:off x="1492866" y="4923400"/>
            <a:ext cx="199540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accent1"/>
                </a:solidFill>
                <a:latin typeface="Calibri"/>
                <a:ea typeface="Calibri"/>
                <a:cs typeface="Calibri"/>
                <a:sym typeface="Calibri"/>
              </a:rPr>
              <a:t>Penn Medicine Academic Computing Services (PMACS)</a:t>
            </a:r>
            <a:endParaRPr sz="1400" b="0" i="0" u="none" strike="noStrike" cap="none" dirty="0">
              <a:solidFill>
                <a:srgbClr val="000000"/>
              </a:solidFill>
              <a:latin typeface="Arial"/>
              <a:ea typeface="Arial"/>
              <a:cs typeface="Arial"/>
              <a:sym typeface="Arial"/>
            </a:endParaRPr>
          </a:p>
        </p:txBody>
      </p:sp>
      <p:sp>
        <p:nvSpPr>
          <p:cNvPr id="495" name="Google Shape;495;p5">
            <a:extLst>
              <a:ext uri="{FF2B5EF4-FFF2-40B4-BE49-F238E27FC236}">
                <a16:creationId xmlns:a16="http://schemas.microsoft.com/office/drawing/2014/main" id="{9B52D9B0-8C3D-4C3B-50B6-0E46B96D84AD}"/>
              </a:ext>
            </a:extLst>
          </p:cNvPr>
          <p:cNvSpPr/>
          <p:nvPr/>
        </p:nvSpPr>
        <p:spPr>
          <a:xfrm>
            <a:off x="719138" y="3750609"/>
            <a:ext cx="5133022" cy="2610171"/>
          </a:xfrm>
          <a:prstGeom prst="rect">
            <a:avLst/>
          </a:prstGeom>
          <a:noFill/>
          <a:ln w="12700" cap="flat" cmpd="sng">
            <a:solidFill>
              <a:srgbClr val="001642"/>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nvGrpSpPr>
          <p:cNvPr id="496" name="Google Shape;496;p5">
            <a:extLst>
              <a:ext uri="{FF2B5EF4-FFF2-40B4-BE49-F238E27FC236}">
                <a16:creationId xmlns:a16="http://schemas.microsoft.com/office/drawing/2014/main" id="{F49B649D-D58C-9A61-10BB-B6B1C1095C0D}"/>
              </a:ext>
            </a:extLst>
          </p:cNvPr>
          <p:cNvGrpSpPr/>
          <p:nvPr/>
        </p:nvGrpSpPr>
        <p:grpSpPr>
          <a:xfrm>
            <a:off x="6481174" y="1962910"/>
            <a:ext cx="2418358" cy="1658885"/>
            <a:chOff x="638" y="1215060"/>
            <a:chExt cx="2418358" cy="1658885"/>
          </a:xfrm>
        </p:grpSpPr>
        <p:sp>
          <p:nvSpPr>
            <p:cNvPr id="497" name="Google Shape;497;p5">
              <a:extLst>
                <a:ext uri="{FF2B5EF4-FFF2-40B4-BE49-F238E27FC236}">
                  <a16:creationId xmlns:a16="http://schemas.microsoft.com/office/drawing/2014/main" id="{0C168F0C-E69D-50EC-1A2D-F04FC2914D9A}"/>
                </a:ext>
              </a:extLst>
            </p:cNvPr>
            <p:cNvSpPr/>
            <p:nvPr/>
          </p:nvSpPr>
          <p:spPr>
            <a:xfrm>
              <a:off x="1197602" y="1813542"/>
              <a:ext cx="711944" cy="461920"/>
            </a:xfrm>
            <a:custGeom>
              <a:avLst/>
              <a:gdLst/>
              <a:ahLst/>
              <a:cxnLst/>
              <a:rect l="l" t="t" r="r" b="b"/>
              <a:pathLst>
                <a:path w="120000" h="120000" extrusionOk="0">
                  <a:moveTo>
                    <a:pt x="0" y="0"/>
                  </a:moveTo>
                  <a:lnTo>
                    <a:pt x="0" y="87350"/>
                  </a:lnTo>
                  <a:lnTo>
                    <a:pt x="120000" y="87350"/>
                  </a:lnTo>
                  <a:lnTo>
                    <a:pt x="12000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5">
              <a:extLst>
                <a:ext uri="{FF2B5EF4-FFF2-40B4-BE49-F238E27FC236}">
                  <a16:creationId xmlns:a16="http://schemas.microsoft.com/office/drawing/2014/main" id="{C3C41D07-152D-95B6-5D25-4843608D0F5B}"/>
                </a:ext>
              </a:extLst>
            </p:cNvPr>
            <p:cNvSpPr/>
            <p:nvPr/>
          </p:nvSpPr>
          <p:spPr>
            <a:xfrm>
              <a:off x="599121" y="1813542"/>
              <a:ext cx="601916" cy="461920"/>
            </a:xfrm>
            <a:custGeom>
              <a:avLst/>
              <a:gdLst/>
              <a:ahLst/>
              <a:cxnLst/>
              <a:rect l="l" t="t" r="r" b="b"/>
              <a:pathLst>
                <a:path w="120000" h="120000" extrusionOk="0">
                  <a:moveTo>
                    <a:pt x="120000" y="0"/>
                  </a:moveTo>
                  <a:lnTo>
                    <a:pt x="120000" y="87350"/>
                  </a:lnTo>
                  <a:lnTo>
                    <a:pt x="0" y="87350"/>
                  </a:lnTo>
                  <a:lnTo>
                    <a:pt x="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5">
              <a:extLst>
                <a:ext uri="{FF2B5EF4-FFF2-40B4-BE49-F238E27FC236}">
                  <a16:creationId xmlns:a16="http://schemas.microsoft.com/office/drawing/2014/main" id="{2C4D74D8-FB18-A9BA-D8A8-E7EF44D129A1}"/>
                </a:ext>
              </a:extLst>
            </p:cNvPr>
            <p:cNvSpPr/>
            <p:nvPr/>
          </p:nvSpPr>
          <p:spPr>
            <a:xfrm>
              <a:off x="580056" y="1215060"/>
              <a:ext cx="1196964" cy="598482"/>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
              <a:extLst>
                <a:ext uri="{FF2B5EF4-FFF2-40B4-BE49-F238E27FC236}">
                  <a16:creationId xmlns:a16="http://schemas.microsoft.com/office/drawing/2014/main" id="{50A28233-BF6E-BB69-CB84-A0CBDD53FA58}"/>
                </a:ext>
              </a:extLst>
            </p:cNvPr>
            <p:cNvSpPr txBox="1"/>
            <p:nvPr/>
          </p:nvSpPr>
          <p:spPr>
            <a:xfrm>
              <a:off x="576622" y="1215060"/>
              <a:ext cx="1196964" cy="5984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Marylyn Ritchie</a:t>
              </a:r>
              <a:br>
                <a:rPr lang="en-US" sz="1200" b="0" i="0" u="none" strike="noStrike" cap="none" dirty="0">
                  <a:solidFill>
                    <a:schemeClr val="lt1"/>
                  </a:solidFill>
                  <a:latin typeface="Calibri"/>
                  <a:ea typeface="Calibri"/>
                  <a:cs typeface="Calibri"/>
                  <a:sym typeface="Calibri"/>
                </a:rPr>
              </a:br>
              <a:r>
                <a:rPr lang="en-US" sz="1200" b="0" i="0" u="none" strike="noStrike" cap="none" dirty="0">
                  <a:solidFill>
                    <a:schemeClr val="lt1"/>
                  </a:solidFill>
                  <a:latin typeface="Calibri"/>
                  <a:ea typeface="Calibri"/>
                  <a:cs typeface="Calibri"/>
                  <a:sym typeface="Calibri"/>
                </a:rPr>
                <a:t>Vice Dean, AI and Computing</a:t>
              </a:r>
              <a:endParaRPr sz="1400" b="0" i="0" u="none" strike="noStrike" cap="none" dirty="0">
                <a:solidFill>
                  <a:srgbClr val="000000"/>
                </a:solidFill>
                <a:latin typeface="Arial"/>
                <a:ea typeface="Arial"/>
                <a:cs typeface="Arial"/>
                <a:sym typeface="Arial"/>
              </a:endParaRPr>
            </a:p>
          </p:txBody>
        </p:sp>
        <p:sp>
          <p:nvSpPr>
            <p:cNvPr id="501" name="Google Shape;501;p5">
              <a:extLst>
                <a:ext uri="{FF2B5EF4-FFF2-40B4-BE49-F238E27FC236}">
                  <a16:creationId xmlns:a16="http://schemas.microsoft.com/office/drawing/2014/main" id="{A5AF2AAF-D0AA-EADF-E829-C9F9ADAF8C8E}"/>
                </a:ext>
              </a:extLst>
            </p:cNvPr>
            <p:cNvSpPr/>
            <p:nvPr/>
          </p:nvSpPr>
          <p:spPr>
            <a:xfrm>
              <a:off x="638" y="2275463"/>
              <a:ext cx="1196964" cy="598482"/>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5">
              <a:extLst>
                <a:ext uri="{FF2B5EF4-FFF2-40B4-BE49-F238E27FC236}">
                  <a16:creationId xmlns:a16="http://schemas.microsoft.com/office/drawing/2014/main" id="{FBA2A16F-2C8A-77C2-AEB8-BA496905B901}"/>
                </a:ext>
              </a:extLst>
            </p:cNvPr>
            <p:cNvSpPr txBox="1"/>
            <p:nvPr/>
          </p:nvSpPr>
          <p:spPr>
            <a:xfrm>
              <a:off x="638" y="2275463"/>
              <a:ext cx="1196964" cy="5984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Li-San Wang</a:t>
              </a:r>
              <a:br>
                <a:rPr lang="en-US" sz="1200" b="0" i="0" u="none" strike="noStrike" cap="none">
                  <a:solidFill>
                    <a:schemeClr val="lt1"/>
                  </a:solidFill>
                  <a:latin typeface="Calibri"/>
                  <a:ea typeface="Calibri"/>
                  <a:cs typeface="Calibri"/>
                  <a:sym typeface="Calibri"/>
                </a:rPr>
              </a:br>
              <a:r>
                <a:rPr lang="en-US" sz="1200" b="0" i="0" u="none" strike="noStrike" cap="none">
                  <a:solidFill>
                    <a:schemeClr val="lt1"/>
                  </a:solidFill>
                  <a:latin typeface="Calibri"/>
                  <a:ea typeface="Calibri"/>
                  <a:cs typeface="Calibri"/>
                  <a:sym typeface="Calibri"/>
                </a:rPr>
                <a:t>Associate Dean, Computing</a:t>
              </a:r>
              <a:endParaRPr sz="1400" b="0" i="0" u="none" strike="noStrike" cap="none">
                <a:solidFill>
                  <a:srgbClr val="000000"/>
                </a:solidFill>
                <a:latin typeface="Arial"/>
                <a:ea typeface="Arial"/>
                <a:cs typeface="Arial"/>
                <a:sym typeface="Arial"/>
              </a:endParaRPr>
            </a:p>
          </p:txBody>
        </p:sp>
        <p:sp>
          <p:nvSpPr>
            <p:cNvPr id="503" name="Google Shape;503;p5">
              <a:extLst>
                <a:ext uri="{FF2B5EF4-FFF2-40B4-BE49-F238E27FC236}">
                  <a16:creationId xmlns:a16="http://schemas.microsoft.com/office/drawing/2014/main" id="{0F4B4E41-0BD8-F4D7-2E7F-F39B98A6695E}"/>
                </a:ext>
              </a:extLst>
            </p:cNvPr>
            <p:cNvSpPr/>
            <p:nvPr/>
          </p:nvSpPr>
          <p:spPr>
            <a:xfrm>
              <a:off x="1448965" y="2275463"/>
              <a:ext cx="942788" cy="598482"/>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5">
              <a:extLst>
                <a:ext uri="{FF2B5EF4-FFF2-40B4-BE49-F238E27FC236}">
                  <a16:creationId xmlns:a16="http://schemas.microsoft.com/office/drawing/2014/main" id="{CB8C680B-249A-FA4A-087A-CBEECBD527FA}"/>
                </a:ext>
              </a:extLst>
            </p:cNvPr>
            <p:cNvSpPr txBox="1"/>
            <p:nvPr/>
          </p:nvSpPr>
          <p:spPr>
            <a:xfrm>
              <a:off x="1448965" y="2275463"/>
              <a:ext cx="970031" cy="5984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Institute for Biomedical Informatics</a:t>
              </a:r>
              <a:endParaRPr sz="1400" b="0" i="0" u="none" strike="noStrike" cap="none" dirty="0">
                <a:solidFill>
                  <a:srgbClr val="000000"/>
                </a:solidFill>
                <a:latin typeface="Arial"/>
                <a:ea typeface="Arial"/>
                <a:cs typeface="Arial"/>
                <a:sym typeface="Arial"/>
              </a:endParaRPr>
            </a:p>
          </p:txBody>
        </p:sp>
      </p:grpSp>
      <p:sp>
        <p:nvSpPr>
          <p:cNvPr id="505" name="Google Shape;505;p5">
            <a:extLst>
              <a:ext uri="{FF2B5EF4-FFF2-40B4-BE49-F238E27FC236}">
                <a16:creationId xmlns:a16="http://schemas.microsoft.com/office/drawing/2014/main" id="{B585B1F6-CD1F-A055-BD9D-2685183BAF20}"/>
              </a:ext>
            </a:extLst>
          </p:cNvPr>
          <p:cNvSpPr/>
          <p:nvPr/>
        </p:nvSpPr>
        <p:spPr>
          <a:xfrm>
            <a:off x="5686543" y="2438167"/>
            <a:ext cx="765544" cy="473149"/>
          </a:xfrm>
          <a:prstGeom prst="leftRightArrow">
            <a:avLst>
              <a:gd name="adj1" fmla="val 50000"/>
              <a:gd name="adj2" fmla="val 50000"/>
            </a:avLst>
          </a:prstGeom>
          <a:solidFill>
            <a:schemeClr val="accent1"/>
          </a:solidFill>
          <a:ln w="12700" cap="flat" cmpd="sng">
            <a:solidFill>
              <a:srgbClr val="001642"/>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cxnSp>
        <p:nvCxnSpPr>
          <p:cNvPr id="506" name="Google Shape;506;p5">
            <a:extLst>
              <a:ext uri="{FF2B5EF4-FFF2-40B4-BE49-F238E27FC236}">
                <a16:creationId xmlns:a16="http://schemas.microsoft.com/office/drawing/2014/main" id="{8ECBA838-5AE3-2BB8-2DE7-034146259695}"/>
              </a:ext>
            </a:extLst>
          </p:cNvPr>
          <p:cNvCxnSpPr/>
          <p:nvPr/>
        </p:nvCxnSpPr>
        <p:spPr>
          <a:xfrm>
            <a:off x="6129810" y="1711842"/>
            <a:ext cx="0" cy="4817627"/>
          </a:xfrm>
          <a:prstGeom prst="straightConnector1">
            <a:avLst/>
          </a:prstGeom>
          <a:noFill/>
          <a:ln w="9525" cap="flat" cmpd="sng">
            <a:solidFill>
              <a:schemeClr val="accent1"/>
            </a:solidFill>
            <a:prstDash val="solid"/>
            <a:miter lim="800000"/>
            <a:headEnd type="none" w="sm" len="sm"/>
            <a:tailEnd type="none" w="sm" len="sm"/>
          </a:ln>
        </p:spPr>
      </p:cxnSp>
      <p:sp>
        <p:nvSpPr>
          <p:cNvPr id="507" name="Google Shape;507;p5">
            <a:extLst>
              <a:ext uri="{FF2B5EF4-FFF2-40B4-BE49-F238E27FC236}">
                <a16:creationId xmlns:a16="http://schemas.microsoft.com/office/drawing/2014/main" id="{4DCB4E1B-6011-76F9-2AE9-5BC7E46DC158}"/>
              </a:ext>
            </a:extLst>
          </p:cNvPr>
          <p:cNvSpPr txBox="1"/>
          <p:nvPr/>
        </p:nvSpPr>
        <p:spPr>
          <a:xfrm>
            <a:off x="5428123" y="1703734"/>
            <a:ext cx="460062"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accent1"/>
                </a:solidFill>
                <a:latin typeface="Calibri"/>
                <a:ea typeface="Calibri"/>
                <a:cs typeface="Calibri"/>
                <a:sym typeface="Calibri"/>
              </a:rPr>
              <a:t>UPHS</a:t>
            </a:r>
            <a:endParaRPr sz="1400" b="0" i="0" u="none" strike="noStrike" cap="none" dirty="0">
              <a:solidFill>
                <a:srgbClr val="000000"/>
              </a:solidFill>
              <a:latin typeface="Arial"/>
              <a:ea typeface="Arial"/>
              <a:cs typeface="Arial"/>
              <a:sym typeface="Arial"/>
            </a:endParaRPr>
          </a:p>
        </p:txBody>
      </p:sp>
      <p:sp>
        <p:nvSpPr>
          <p:cNvPr id="508" name="Google Shape;508;p5">
            <a:extLst>
              <a:ext uri="{FF2B5EF4-FFF2-40B4-BE49-F238E27FC236}">
                <a16:creationId xmlns:a16="http://schemas.microsoft.com/office/drawing/2014/main" id="{2F145A04-5383-761D-69F0-BEABFEC4C3DB}"/>
              </a:ext>
            </a:extLst>
          </p:cNvPr>
          <p:cNvSpPr txBox="1"/>
          <p:nvPr/>
        </p:nvSpPr>
        <p:spPr>
          <a:xfrm>
            <a:off x="6289779" y="1703734"/>
            <a:ext cx="51135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accent1"/>
                </a:solidFill>
                <a:latin typeface="Calibri"/>
                <a:ea typeface="Calibri"/>
                <a:cs typeface="Calibri"/>
                <a:sym typeface="Calibri"/>
              </a:rPr>
              <a:t>PSOM</a:t>
            </a:r>
            <a:endParaRPr sz="1400" b="0" i="0" u="none" strike="noStrike" cap="none" dirty="0">
              <a:solidFill>
                <a:srgbClr val="000000"/>
              </a:solidFill>
              <a:latin typeface="Arial"/>
              <a:ea typeface="Arial"/>
              <a:cs typeface="Arial"/>
              <a:sym typeface="Arial"/>
            </a:endParaRPr>
          </a:p>
        </p:txBody>
      </p:sp>
      <p:cxnSp>
        <p:nvCxnSpPr>
          <p:cNvPr id="2" name="Google Shape;506;p5">
            <a:extLst>
              <a:ext uri="{FF2B5EF4-FFF2-40B4-BE49-F238E27FC236}">
                <a16:creationId xmlns:a16="http://schemas.microsoft.com/office/drawing/2014/main" id="{1AD2D740-3286-3A68-CDC0-C563690E3C34}"/>
              </a:ext>
            </a:extLst>
          </p:cNvPr>
          <p:cNvCxnSpPr/>
          <p:nvPr/>
        </p:nvCxnSpPr>
        <p:spPr>
          <a:xfrm>
            <a:off x="9250895" y="1711842"/>
            <a:ext cx="0" cy="4817627"/>
          </a:xfrm>
          <a:prstGeom prst="straightConnector1">
            <a:avLst/>
          </a:prstGeom>
          <a:noFill/>
          <a:ln w="9525" cap="flat" cmpd="sng">
            <a:solidFill>
              <a:schemeClr val="accent1"/>
            </a:solidFill>
            <a:prstDash val="solid"/>
            <a:miter lim="800000"/>
            <a:headEnd type="none" w="sm" len="sm"/>
            <a:tailEnd type="none" w="sm" len="sm"/>
          </a:ln>
        </p:spPr>
      </p:cxnSp>
      <p:sp>
        <p:nvSpPr>
          <p:cNvPr id="3" name="Google Shape;508;p5">
            <a:extLst>
              <a:ext uri="{FF2B5EF4-FFF2-40B4-BE49-F238E27FC236}">
                <a16:creationId xmlns:a16="http://schemas.microsoft.com/office/drawing/2014/main" id="{9AC7102C-20CA-9D85-D88F-5C9A15EAC30F}"/>
              </a:ext>
            </a:extLst>
          </p:cNvPr>
          <p:cNvSpPr txBox="1"/>
          <p:nvPr/>
        </p:nvSpPr>
        <p:spPr>
          <a:xfrm>
            <a:off x="9284680" y="1703734"/>
            <a:ext cx="111172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accent1"/>
                </a:solidFill>
                <a:latin typeface="Calibri"/>
                <a:ea typeface="Calibri"/>
                <a:cs typeface="Calibri"/>
                <a:sym typeface="Calibri"/>
              </a:rPr>
              <a:t>University</a:t>
            </a:r>
            <a:endParaRPr sz="1400" b="0" i="0" u="none" strike="noStrike" cap="none" dirty="0">
              <a:solidFill>
                <a:srgbClr val="000000"/>
              </a:solidFill>
              <a:latin typeface="Arial"/>
              <a:ea typeface="Arial"/>
              <a:cs typeface="Arial"/>
              <a:sym typeface="Arial"/>
            </a:endParaRPr>
          </a:p>
        </p:txBody>
      </p:sp>
      <p:grpSp>
        <p:nvGrpSpPr>
          <p:cNvPr id="4" name="Google Shape;496;p5">
            <a:extLst>
              <a:ext uri="{FF2B5EF4-FFF2-40B4-BE49-F238E27FC236}">
                <a16:creationId xmlns:a16="http://schemas.microsoft.com/office/drawing/2014/main" id="{AC305C73-B5E7-F06F-0717-956161363036}"/>
              </a:ext>
            </a:extLst>
          </p:cNvPr>
          <p:cNvGrpSpPr/>
          <p:nvPr/>
        </p:nvGrpSpPr>
        <p:grpSpPr>
          <a:xfrm>
            <a:off x="9328474" y="2035299"/>
            <a:ext cx="2680305" cy="2293772"/>
            <a:chOff x="638" y="1215060"/>
            <a:chExt cx="2680305" cy="2293772"/>
          </a:xfrm>
        </p:grpSpPr>
        <p:sp>
          <p:nvSpPr>
            <p:cNvPr id="5" name="Google Shape;497;p5">
              <a:extLst>
                <a:ext uri="{FF2B5EF4-FFF2-40B4-BE49-F238E27FC236}">
                  <a16:creationId xmlns:a16="http://schemas.microsoft.com/office/drawing/2014/main" id="{241497D1-3C82-6E0E-54A8-3348EBF267C0}"/>
                </a:ext>
              </a:extLst>
            </p:cNvPr>
            <p:cNvSpPr/>
            <p:nvPr/>
          </p:nvSpPr>
          <p:spPr>
            <a:xfrm>
              <a:off x="1323283" y="1813542"/>
              <a:ext cx="724163" cy="461920"/>
            </a:xfrm>
            <a:custGeom>
              <a:avLst/>
              <a:gdLst/>
              <a:ahLst/>
              <a:cxnLst/>
              <a:rect l="l" t="t" r="r" b="b"/>
              <a:pathLst>
                <a:path w="120000" h="120000" extrusionOk="0">
                  <a:moveTo>
                    <a:pt x="0" y="0"/>
                  </a:moveTo>
                  <a:lnTo>
                    <a:pt x="0" y="87350"/>
                  </a:lnTo>
                  <a:lnTo>
                    <a:pt x="120000" y="87350"/>
                  </a:lnTo>
                  <a:lnTo>
                    <a:pt x="12000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 name="Google Shape;498;p5">
              <a:extLst>
                <a:ext uri="{FF2B5EF4-FFF2-40B4-BE49-F238E27FC236}">
                  <a16:creationId xmlns:a16="http://schemas.microsoft.com/office/drawing/2014/main" id="{64C35A03-0490-73CF-9E51-D78B07E64549}"/>
                </a:ext>
              </a:extLst>
            </p:cNvPr>
            <p:cNvSpPr/>
            <p:nvPr/>
          </p:nvSpPr>
          <p:spPr>
            <a:xfrm>
              <a:off x="599120" y="1813542"/>
              <a:ext cx="724163" cy="461920"/>
            </a:xfrm>
            <a:custGeom>
              <a:avLst/>
              <a:gdLst/>
              <a:ahLst/>
              <a:cxnLst/>
              <a:rect l="l" t="t" r="r" b="b"/>
              <a:pathLst>
                <a:path w="120000" h="120000" extrusionOk="0">
                  <a:moveTo>
                    <a:pt x="120000" y="0"/>
                  </a:moveTo>
                  <a:lnTo>
                    <a:pt x="120000" y="87350"/>
                  </a:lnTo>
                  <a:lnTo>
                    <a:pt x="0" y="87350"/>
                  </a:lnTo>
                  <a:lnTo>
                    <a:pt x="0" y="120000"/>
                  </a:lnTo>
                </a:path>
              </a:pathLst>
            </a:custGeom>
            <a:noFill/>
            <a:ln w="12700" cap="flat" cmpd="sng">
              <a:solidFill>
                <a:srgbClr val="00184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 name="Google Shape;499;p5">
              <a:extLst>
                <a:ext uri="{FF2B5EF4-FFF2-40B4-BE49-F238E27FC236}">
                  <a16:creationId xmlns:a16="http://schemas.microsoft.com/office/drawing/2014/main" id="{12971DDA-6B92-44A2-572D-7B1B243BB7AC}"/>
                </a:ext>
              </a:extLst>
            </p:cNvPr>
            <p:cNvSpPr/>
            <p:nvPr/>
          </p:nvSpPr>
          <p:spPr>
            <a:xfrm>
              <a:off x="724801" y="1215060"/>
              <a:ext cx="1196964" cy="598482"/>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00;p5">
              <a:extLst>
                <a:ext uri="{FF2B5EF4-FFF2-40B4-BE49-F238E27FC236}">
                  <a16:creationId xmlns:a16="http://schemas.microsoft.com/office/drawing/2014/main" id="{18C7C41E-710E-B10A-A3B3-542E35E06FC5}"/>
                </a:ext>
              </a:extLst>
            </p:cNvPr>
            <p:cNvSpPr txBox="1"/>
            <p:nvPr/>
          </p:nvSpPr>
          <p:spPr>
            <a:xfrm>
              <a:off x="724801" y="1215060"/>
              <a:ext cx="1196964" cy="5984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Office of Vice Provost, Research</a:t>
              </a:r>
              <a:endParaRPr sz="1400" b="0" i="0" u="none" strike="noStrike" cap="none" dirty="0">
                <a:solidFill>
                  <a:srgbClr val="000000"/>
                </a:solidFill>
                <a:latin typeface="Arial"/>
                <a:ea typeface="Arial"/>
                <a:cs typeface="Arial"/>
                <a:sym typeface="Arial"/>
              </a:endParaRPr>
            </a:p>
          </p:txBody>
        </p:sp>
        <p:sp>
          <p:nvSpPr>
            <p:cNvPr id="9" name="Google Shape;501;p5">
              <a:extLst>
                <a:ext uri="{FF2B5EF4-FFF2-40B4-BE49-F238E27FC236}">
                  <a16:creationId xmlns:a16="http://schemas.microsoft.com/office/drawing/2014/main" id="{EC1E8AE1-78F3-44F8-C332-E1595999EB7F}"/>
                </a:ext>
              </a:extLst>
            </p:cNvPr>
            <p:cNvSpPr/>
            <p:nvPr/>
          </p:nvSpPr>
          <p:spPr>
            <a:xfrm>
              <a:off x="638" y="2275463"/>
              <a:ext cx="1196964" cy="1202190"/>
            </a:xfrm>
            <a:prstGeom prst="rect">
              <a:avLst/>
            </a:prstGeom>
            <a:solidFill>
              <a:srgbClr val="001F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02;p5">
              <a:extLst>
                <a:ext uri="{FF2B5EF4-FFF2-40B4-BE49-F238E27FC236}">
                  <a16:creationId xmlns:a16="http://schemas.microsoft.com/office/drawing/2014/main" id="{C87045E3-709E-2400-A95C-570F7E50D6A4}"/>
                </a:ext>
              </a:extLst>
            </p:cNvPr>
            <p:cNvSpPr txBox="1"/>
            <p:nvPr/>
          </p:nvSpPr>
          <p:spPr>
            <a:xfrm>
              <a:off x="638" y="2368763"/>
              <a:ext cx="1196964" cy="93118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dirty="0">
                  <a:solidFill>
                    <a:schemeClr val="lt1"/>
                  </a:solidFill>
                  <a:latin typeface="Calibri"/>
                  <a:ea typeface="Calibri"/>
                  <a:cs typeface="Calibri"/>
                  <a:sym typeface="Calibri"/>
                </a:rPr>
                <a:t>Information Services and Computing</a:t>
              </a:r>
              <a:endParaRPr sz="1400" b="0" i="0" u="none" strike="noStrike" cap="none" dirty="0">
                <a:solidFill>
                  <a:srgbClr val="000000"/>
                </a:solidFill>
                <a:latin typeface="Arial"/>
                <a:ea typeface="Arial"/>
                <a:cs typeface="Arial"/>
                <a:sym typeface="Arial"/>
              </a:endParaRPr>
            </a:p>
          </p:txBody>
        </p:sp>
        <p:sp>
          <p:nvSpPr>
            <p:cNvPr id="11" name="Google Shape;503;p5">
              <a:extLst>
                <a:ext uri="{FF2B5EF4-FFF2-40B4-BE49-F238E27FC236}">
                  <a16:creationId xmlns:a16="http://schemas.microsoft.com/office/drawing/2014/main" id="{948329BF-D33F-B9FE-0A81-C91A51F543AE}"/>
                </a:ext>
              </a:extLst>
            </p:cNvPr>
            <p:cNvSpPr/>
            <p:nvPr/>
          </p:nvSpPr>
          <p:spPr>
            <a:xfrm>
              <a:off x="1448965" y="2275463"/>
              <a:ext cx="1196964" cy="120219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04;p5">
              <a:extLst>
                <a:ext uri="{FF2B5EF4-FFF2-40B4-BE49-F238E27FC236}">
                  <a16:creationId xmlns:a16="http://schemas.microsoft.com/office/drawing/2014/main" id="{FD10BD6E-B77A-8FB8-7AD5-6DA9DFFF2978}"/>
                </a:ext>
              </a:extLst>
            </p:cNvPr>
            <p:cNvSpPr txBox="1"/>
            <p:nvPr/>
          </p:nvSpPr>
          <p:spPr>
            <a:xfrm>
              <a:off x="1483979" y="2306642"/>
              <a:ext cx="1196964" cy="1202190"/>
            </a:xfrm>
            <a:prstGeom prst="rect">
              <a:avLst/>
            </a:prstGeom>
            <a:noFill/>
            <a:ln>
              <a:noFill/>
            </a:ln>
          </p:spPr>
          <p:txBody>
            <a:bodyPr spcFirstLastPara="1" wrap="square" lIns="7600" tIns="7600" rIns="7600" bIns="7600" anchor="ctr" anchorCtr="0">
              <a:noAutofit/>
            </a:bodyPr>
            <a:lstStyle/>
            <a:p>
              <a:pPr lvl="0" algn="ctr">
                <a:lnSpc>
                  <a:spcPct val="90000"/>
                </a:lnSpc>
                <a:buClr>
                  <a:schemeClr val="lt1"/>
                </a:buClr>
                <a:buSzPts val="1200"/>
              </a:pPr>
              <a:r>
                <a:rPr lang="en-US" sz="1200" dirty="0">
                  <a:solidFill>
                    <a:schemeClr val="lt1"/>
                  </a:solidFill>
                  <a:latin typeface="Calibri"/>
                  <a:ea typeface="Calibri"/>
                  <a:cs typeface="Calibri"/>
                  <a:sym typeface="Calibri"/>
                </a:rPr>
                <a:t>Penn Advanced Research Computing Center (PARCC)</a:t>
              </a:r>
              <a:endParaRPr sz="1400" b="0" i="0" u="none" strike="noStrike" cap="none" dirty="0">
                <a:solidFill>
                  <a:srgbClr val="000000"/>
                </a:solidFill>
                <a:latin typeface="Arial"/>
                <a:ea typeface="Arial"/>
                <a:cs typeface="Arial"/>
                <a:sym typeface="Arial"/>
              </a:endParaRPr>
            </a:p>
          </p:txBody>
        </p:sp>
      </p:grpSp>
      <p:sp>
        <p:nvSpPr>
          <p:cNvPr id="13" name="Google Shape;505;p5">
            <a:extLst>
              <a:ext uri="{FF2B5EF4-FFF2-40B4-BE49-F238E27FC236}">
                <a16:creationId xmlns:a16="http://schemas.microsoft.com/office/drawing/2014/main" id="{CB3974CB-3CE9-97FB-7AA4-783BE49409A4}"/>
              </a:ext>
            </a:extLst>
          </p:cNvPr>
          <p:cNvSpPr/>
          <p:nvPr/>
        </p:nvSpPr>
        <p:spPr>
          <a:xfrm>
            <a:off x="5981990" y="4934118"/>
            <a:ext cx="3346484" cy="473149"/>
          </a:xfrm>
          <a:prstGeom prst="leftRightArrow">
            <a:avLst>
              <a:gd name="adj1" fmla="val 50000"/>
              <a:gd name="adj2" fmla="val 50000"/>
            </a:avLst>
          </a:prstGeom>
          <a:solidFill>
            <a:schemeClr val="accent1"/>
          </a:solidFill>
          <a:ln w="12700" cap="flat" cmpd="sng">
            <a:solidFill>
              <a:srgbClr val="001642"/>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 name="Google Shape;505;p5">
            <a:extLst>
              <a:ext uri="{FF2B5EF4-FFF2-40B4-BE49-F238E27FC236}">
                <a16:creationId xmlns:a16="http://schemas.microsoft.com/office/drawing/2014/main" id="{C816F88D-9CEF-426D-07D8-62F3ECE4AE93}"/>
              </a:ext>
            </a:extLst>
          </p:cNvPr>
          <p:cNvSpPr/>
          <p:nvPr/>
        </p:nvSpPr>
        <p:spPr>
          <a:xfrm>
            <a:off x="8874862" y="2430769"/>
            <a:ext cx="765544" cy="473149"/>
          </a:xfrm>
          <a:prstGeom prst="leftRightArrow">
            <a:avLst>
              <a:gd name="adj1" fmla="val 50000"/>
              <a:gd name="adj2" fmla="val 50000"/>
            </a:avLst>
          </a:prstGeom>
          <a:solidFill>
            <a:schemeClr val="accent1"/>
          </a:solidFill>
          <a:ln w="12700" cap="flat" cmpd="sng">
            <a:solidFill>
              <a:srgbClr val="001642"/>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427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pie chart with numbers and text&#10;&#10;AI-generated content may be incorrect.">
            <a:extLst>
              <a:ext uri="{FF2B5EF4-FFF2-40B4-BE49-F238E27FC236}">
                <a16:creationId xmlns:a16="http://schemas.microsoft.com/office/drawing/2014/main" id="{98277D82-D339-47AB-0E28-0A6654658289}"/>
              </a:ext>
            </a:extLst>
          </p:cNvPr>
          <p:cNvPicPr>
            <a:picLocks noChangeAspect="1"/>
          </p:cNvPicPr>
          <p:nvPr/>
        </p:nvPicPr>
        <p:blipFill>
          <a:blip r:embed="rId2"/>
          <a:stretch>
            <a:fillRect/>
          </a:stretch>
        </p:blipFill>
        <p:spPr>
          <a:xfrm>
            <a:off x="1" y="0"/>
            <a:ext cx="5316260" cy="6092792"/>
          </a:xfrm>
          <a:prstGeom prst="rect">
            <a:avLst/>
          </a:prstGeom>
        </p:spPr>
      </p:pic>
      <p:sp>
        <p:nvSpPr>
          <p:cNvPr id="7" name="TextBox 6">
            <a:extLst>
              <a:ext uri="{FF2B5EF4-FFF2-40B4-BE49-F238E27FC236}">
                <a16:creationId xmlns:a16="http://schemas.microsoft.com/office/drawing/2014/main" id="{C858E59C-F481-AA35-3F5F-D3B978C4BF2C}"/>
              </a:ext>
            </a:extLst>
          </p:cNvPr>
          <p:cNvSpPr txBox="1"/>
          <p:nvPr/>
        </p:nvSpPr>
        <p:spPr>
          <a:xfrm>
            <a:off x="6975134" y="2254421"/>
            <a:ext cx="4841390" cy="3260123"/>
          </a:xfrm>
          <a:prstGeom prst="rect">
            <a:avLst/>
          </a:prstGeom>
          <a:noFill/>
        </p:spPr>
        <p:txBody>
          <a:bodyPr wrap="square">
            <a:spAutoFit/>
          </a:bodyPr>
          <a:lstStyle/>
          <a:p>
            <a:pPr marL="0" marR="0">
              <a:lnSpc>
                <a:spcPct val="115000"/>
              </a:lnSpc>
              <a:buNone/>
            </a:pPr>
            <a:r>
              <a:rPr lang="en-US" sz="2000" b="1" kern="0" dirty="0">
                <a:solidFill>
                  <a:srgbClr val="000000"/>
                </a:solidFill>
                <a:effectLst/>
                <a:latin typeface="Helvetica" pitchFamily="2" charset="0"/>
                <a:ea typeface="Aptos" panose="020B0004020202020204" pitchFamily="34" charset="0"/>
                <a:cs typeface="Times-Bold"/>
              </a:rPr>
              <a:t>1. Imaging-Based Research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US" sz="2000" kern="0" dirty="0">
                <a:solidFill>
                  <a:srgbClr val="6D6D6D"/>
                </a:solidFill>
                <a:effectLst/>
                <a:latin typeface="Helvetica" pitchFamily="2" charset="0"/>
                <a:ea typeface="Aptos" panose="020B0004020202020204" pitchFamily="34" charset="0"/>
                <a:cs typeface="Times-Roman"/>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US" sz="2000" b="1" kern="0" dirty="0">
                <a:solidFill>
                  <a:srgbClr val="000000"/>
                </a:solidFill>
                <a:effectLst/>
                <a:latin typeface="Helvetica" pitchFamily="2" charset="0"/>
                <a:ea typeface="Aptos" panose="020B0004020202020204" pitchFamily="34" charset="0"/>
                <a:cs typeface="Times-Bold"/>
              </a:rPr>
              <a:t>2. Clinical and Health Systems Data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US" sz="2000" b="1" kern="0" dirty="0">
                <a:solidFill>
                  <a:srgbClr val="000000"/>
                </a:solidFill>
                <a:effectLst/>
                <a:latin typeface="Helvetica" pitchFamily="2" charset="0"/>
                <a:ea typeface="Aptos" panose="020B0004020202020204" pitchFamily="34" charset="0"/>
                <a:cs typeface="Times-Bold"/>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US" sz="2000" b="1" kern="0" dirty="0">
                <a:solidFill>
                  <a:srgbClr val="000000"/>
                </a:solidFill>
                <a:effectLst/>
                <a:latin typeface="Helvetica" pitchFamily="2" charset="0"/>
                <a:ea typeface="Aptos" panose="020B0004020202020204" pitchFamily="34" charset="0"/>
                <a:cs typeface="Times-Bold"/>
              </a:rPr>
              <a:t>3. Genomic and Multi-Omics Data</a:t>
            </a:r>
          </a:p>
          <a:p>
            <a:pPr marL="0" marR="0">
              <a:lnSpc>
                <a:spcPct val="115000"/>
              </a:lnSpc>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buNone/>
            </a:pPr>
            <a:r>
              <a:rPr lang="en-US" sz="2000" b="1" kern="0" dirty="0">
                <a:solidFill>
                  <a:srgbClr val="000000"/>
                </a:solidFill>
                <a:effectLst/>
                <a:latin typeface="Helvetica" pitchFamily="2" charset="0"/>
                <a:ea typeface="Aptos" panose="020B0004020202020204" pitchFamily="34" charset="0"/>
                <a:cs typeface="Times-Bold"/>
              </a:rPr>
              <a:t>4. Functional and Molecular Omics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tabLst>
                <a:tab pos="139700" algn="l"/>
                <a:tab pos="457200" algn="l"/>
              </a:tabLst>
            </a:pPr>
            <a:endParaRPr lang="en-US" sz="2000" kern="0" dirty="0">
              <a:solidFill>
                <a:srgbClr val="000000"/>
              </a:solidFill>
              <a:latin typeface="Helvetica" pitchFamily="2" charset="0"/>
              <a:ea typeface="Aptos" panose="020B0004020202020204" pitchFamily="34" charset="0"/>
              <a:cs typeface="Times New Roman" panose="02020603050405020304" pitchFamily="18" charset="0"/>
            </a:endParaRPr>
          </a:p>
          <a:p>
            <a:pPr>
              <a:lnSpc>
                <a:spcPct val="115000"/>
              </a:lnSpc>
              <a:tabLst>
                <a:tab pos="139700" algn="l"/>
                <a:tab pos="457200" algn="l"/>
              </a:tabLst>
            </a:pPr>
            <a:r>
              <a:rPr lang="en-US" sz="2000" b="1" kern="0" dirty="0">
                <a:solidFill>
                  <a:srgbClr val="000000"/>
                </a:solidFill>
                <a:latin typeface="Helvetica" pitchFamily="2" charset="0"/>
                <a:ea typeface="Aptos" panose="020B0004020202020204" pitchFamily="34" charset="0"/>
                <a:cs typeface="Times New Roman" panose="02020603050405020304" pitchFamily="18" charset="0"/>
              </a:rPr>
              <a:t>5</a:t>
            </a:r>
            <a:r>
              <a:rPr lang="en-US" sz="2000" b="1" kern="0" dirty="0">
                <a:solidFill>
                  <a:srgbClr val="000000"/>
                </a:solidFill>
                <a:latin typeface="Helvetica" pitchFamily="2" charset="0"/>
                <a:ea typeface="Aptos" panose="020B0004020202020204" pitchFamily="34" charset="0"/>
                <a:cs typeface="Times-Bold"/>
              </a:rPr>
              <a:t>. Other</a:t>
            </a:r>
          </a:p>
        </p:txBody>
      </p:sp>
      <p:sp>
        <p:nvSpPr>
          <p:cNvPr id="2" name="TextBox 1">
            <a:extLst>
              <a:ext uri="{FF2B5EF4-FFF2-40B4-BE49-F238E27FC236}">
                <a16:creationId xmlns:a16="http://schemas.microsoft.com/office/drawing/2014/main" id="{7FE9BBA0-46B2-3F30-AA77-619DBB6D639E}"/>
              </a:ext>
            </a:extLst>
          </p:cNvPr>
          <p:cNvSpPr txBox="1"/>
          <p:nvPr/>
        </p:nvSpPr>
        <p:spPr>
          <a:xfrm>
            <a:off x="6975134" y="1537813"/>
            <a:ext cx="3739662" cy="369332"/>
          </a:xfrm>
          <a:prstGeom prst="rect">
            <a:avLst/>
          </a:prstGeom>
          <a:noFill/>
        </p:spPr>
        <p:txBody>
          <a:bodyPr wrap="square" lIns="0" tIns="0" rIns="0" bIns="0" rtlCol="0">
            <a:spAutoFit/>
          </a:bodyPr>
          <a:lstStyle/>
          <a:p>
            <a:pPr algn="l"/>
            <a:r>
              <a:rPr lang="en-US" sz="2400" b="1" dirty="0">
                <a:solidFill>
                  <a:schemeClr val="accent1"/>
                </a:solidFill>
                <a:latin typeface="+mj-lt"/>
              </a:rPr>
              <a:t>Research Data Types</a:t>
            </a:r>
          </a:p>
        </p:txBody>
      </p:sp>
      <p:sp>
        <p:nvSpPr>
          <p:cNvPr id="6" name="TextBox 5">
            <a:extLst>
              <a:ext uri="{FF2B5EF4-FFF2-40B4-BE49-F238E27FC236}">
                <a16:creationId xmlns:a16="http://schemas.microsoft.com/office/drawing/2014/main" id="{F0CB405A-FBC9-0533-7BE5-C805D28CE17D}"/>
              </a:ext>
            </a:extLst>
          </p:cNvPr>
          <p:cNvSpPr txBox="1"/>
          <p:nvPr/>
        </p:nvSpPr>
        <p:spPr>
          <a:xfrm>
            <a:off x="6954118" y="6455317"/>
            <a:ext cx="4841390" cy="307777"/>
          </a:xfrm>
          <a:prstGeom prst="rect">
            <a:avLst/>
          </a:prstGeom>
          <a:noFill/>
        </p:spPr>
        <p:txBody>
          <a:bodyPr wrap="none" rtlCol="0">
            <a:spAutoFit/>
          </a:bodyPr>
          <a:lstStyle/>
          <a:p>
            <a:r>
              <a:rPr lang="en-US" dirty="0"/>
              <a:t>Source: 2025 PSOM faculty survey on research computing</a:t>
            </a:r>
          </a:p>
        </p:txBody>
      </p:sp>
    </p:spTree>
    <p:extLst>
      <p:ext uri="{BB962C8B-B14F-4D97-AF65-F5344CB8AC3E}">
        <p14:creationId xmlns:p14="http://schemas.microsoft.com/office/powerpoint/2010/main" val="258911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47E3AB4-E7D1-8B44-328F-CB6B43485E84}"/>
              </a:ext>
            </a:extLst>
          </p:cNvPr>
          <p:cNvGraphicFramePr/>
          <p:nvPr/>
        </p:nvGraphicFramePr>
        <p:xfrm>
          <a:off x="2032000" y="31540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879583F-5F6E-94C1-5539-0C957473D938}"/>
              </a:ext>
            </a:extLst>
          </p:cNvPr>
          <p:cNvSpPr txBox="1"/>
          <p:nvPr/>
        </p:nvSpPr>
        <p:spPr>
          <a:xfrm>
            <a:off x="6954118" y="6455317"/>
            <a:ext cx="4841390" cy="307777"/>
          </a:xfrm>
          <a:prstGeom prst="rect">
            <a:avLst/>
          </a:prstGeom>
          <a:noFill/>
        </p:spPr>
        <p:txBody>
          <a:bodyPr wrap="none" rtlCol="0">
            <a:spAutoFit/>
          </a:bodyPr>
          <a:lstStyle/>
          <a:p>
            <a:r>
              <a:rPr lang="en-US" dirty="0"/>
              <a:t>Source: 2025 PSOM faculty survey on research computing</a:t>
            </a:r>
          </a:p>
        </p:txBody>
      </p:sp>
    </p:spTree>
    <p:extLst>
      <p:ext uri="{BB962C8B-B14F-4D97-AF65-F5344CB8AC3E}">
        <p14:creationId xmlns:p14="http://schemas.microsoft.com/office/powerpoint/2010/main" val="155666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
          <p:cNvSpPr txBox="1">
            <a:spLocks noGrp="1"/>
          </p:cNvSpPr>
          <p:nvPr>
            <p:ph type="title"/>
          </p:nvPr>
        </p:nvSpPr>
        <p:spPr>
          <a:xfrm>
            <a:off x="719138" y="720000"/>
            <a:ext cx="10753724" cy="90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000"/>
              <a:buFont typeface="Calibri"/>
              <a:buNone/>
            </a:pPr>
            <a:r>
              <a:rPr lang="en-US"/>
              <a:t>Shared Research Computing Environment</a:t>
            </a:r>
            <a:endParaRPr/>
          </a:p>
        </p:txBody>
      </p:sp>
      <p:graphicFrame>
        <p:nvGraphicFramePr>
          <p:cNvPr id="515" name="Google Shape;515;p6"/>
          <p:cNvGraphicFramePr/>
          <p:nvPr>
            <p:extLst>
              <p:ext uri="{D42A27DB-BD31-4B8C-83A1-F6EECF244321}">
                <p14:modId xmlns:p14="http://schemas.microsoft.com/office/powerpoint/2010/main" val="2788621605"/>
              </p:ext>
            </p:extLst>
          </p:nvPr>
        </p:nvGraphicFramePr>
        <p:xfrm>
          <a:off x="720724" y="1515979"/>
          <a:ext cx="10752150" cy="4925775"/>
        </p:xfrm>
        <a:graphic>
          <a:graphicData uri="http://schemas.openxmlformats.org/drawingml/2006/table">
            <a:tbl>
              <a:tblPr firstRow="1" firstCol="1" bandRow="1">
                <a:noFill/>
                <a:tableStyleId>{AA6933E9-29CD-48CE-82D3-272212F592F1}</a:tableStyleId>
              </a:tblPr>
              <a:tblGrid>
                <a:gridCol w="1614825">
                  <a:extLst>
                    <a:ext uri="{9D8B030D-6E8A-4147-A177-3AD203B41FA5}">
                      <a16:colId xmlns:a16="http://schemas.microsoft.com/office/drawing/2014/main" val="20000"/>
                    </a:ext>
                  </a:extLst>
                </a:gridCol>
                <a:gridCol w="2523575">
                  <a:extLst>
                    <a:ext uri="{9D8B030D-6E8A-4147-A177-3AD203B41FA5}">
                      <a16:colId xmlns:a16="http://schemas.microsoft.com/office/drawing/2014/main" val="20001"/>
                    </a:ext>
                  </a:extLst>
                </a:gridCol>
                <a:gridCol w="2312900">
                  <a:extLst>
                    <a:ext uri="{9D8B030D-6E8A-4147-A177-3AD203B41FA5}">
                      <a16:colId xmlns:a16="http://schemas.microsoft.com/office/drawing/2014/main" val="20002"/>
                    </a:ext>
                  </a:extLst>
                </a:gridCol>
                <a:gridCol w="2150425">
                  <a:extLst>
                    <a:ext uri="{9D8B030D-6E8A-4147-A177-3AD203B41FA5}">
                      <a16:colId xmlns:a16="http://schemas.microsoft.com/office/drawing/2014/main" val="20003"/>
                    </a:ext>
                  </a:extLst>
                </a:gridCol>
                <a:gridCol w="2150425">
                  <a:extLst>
                    <a:ext uri="{9D8B030D-6E8A-4147-A177-3AD203B41FA5}">
                      <a16:colId xmlns:a16="http://schemas.microsoft.com/office/drawing/2014/main" val="20004"/>
                    </a:ext>
                  </a:extLst>
                </a:gridCol>
              </a:tblGrid>
              <a:tr h="655050">
                <a:tc>
                  <a:txBody>
                    <a:bodyPr/>
                    <a:lstStyle/>
                    <a:p>
                      <a:pPr marL="0" marR="0" lvl="0" indent="0" algn="l" rtl="0">
                        <a:spcBef>
                          <a:spcPts val="0"/>
                        </a:spcBef>
                        <a:spcAft>
                          <a:spcPts val="0"/>
                        </a:spcAft>
                        <a:buNone/>
                      </a:pPr>
                      <a:r>
                        <a:rPr lang="en-US" sz="1200" u="none" strike="noStrike" cap="none"/>
                        <a:t>Shared Computing Resource</a:t>
                      </a:r>
                      <a:endParaRPr/>
                    </a:p>
                  </a:txBody>
                  <a:tcPr marL="91450" marR="91450" marT="45725" marB="45725"/>
                </a:tc>
                <a:tc>
                  <a:txBody>
                    <a:bodyPr/>
                    <a:lstStyle/>
                    <a:p>
                      <a:pPr marL="0" marR="0" lvl="0" indent="0" algn="l" rtl="0">
                        <a:spcBef>
                          <a:spcPts val="0"/>
                        </a:spcBef>
                        <a:spcAft>
                          <a:spcPts val="0"/>
                        </a:spcAft>
                        <a:buNone/>
                      </a:pPr>
                      <a:r>
                        <a:rPr lang="en-US" sz="1200"/>
                        <a:t>PMACS High Performance Computing (HPC) environment</a:t>
                      </a:r>
                      <a:endParaRPr/>
                    </a:p>
                  </a:txBody>
                  <a:tcPr marL="91450" marR="91450" marT="45725" marB="45725"/>
                </a:tc>
                <a:tc>
                  <a:txBody>
                    <a:bodyPr/>
                    <a:lstStyle/>
                    <a:p>
                      <a:pPr marL="0" marR="0" lvl="0" indent="0" algn="l" rtl="0">
                        <a:spcBef>
                          <a:spcPts val="0"/>
                        </a:spcBef>
                        <a:spcAft>
                          <a:spcPts val="0"/>
                        </a:spcAft>
                        <a:buNone/>
                      </a:pPr>
                      <a:r>
                        <a:rPr lang="en-US" sz="1200"/>
                        <a:t>PMACS Limited Performance Computing (LPC) environment</a:t>
                      </a:r>
                      <a:endParaRPr/>
                    </a:p>
                  </a:txBody>
                  <a:tcPr marL="91450" marR="91450" marT="45725" marB="45725"/>
                </a:tc>
                <a:tc>
                  <a:txBody>
                    <a:bodyPr/>
                    <a:lstStyle/>
                    <a:p>
                      <a:pPr marL="0" marR="0" lvl="0" indent="0" algn="l" rtl="0">
                        <a:spcBef>
                          <a:spcPts val="0"/>
                        </a:spcBef>
                        <a:spcAft>
                          <a:spcPts val="0"/>
                        </a:spcAft>
                        <a:buNone/>
                      </a:pPr>
                      <a:r>
                        <a:rPr lang="en-US" sz="1200"/>
                        <a:t>CUBIC</a:t>
                      </a:r>
                      <a:endParaRPr/>
                    </a:p>
                  </a:txBody>
                  <a:tcPr marL="91450" marR="91450" marT="45725" marB="45725"/>
                </a:tc>
                <a:tc>
                  <a:txBody>
                    <a:bodyPr/>
                    <a:lstStyle/>
                    <a:p>
                      <a:pPr marL="0" marR="0" lvl="0" indent="0" algn="l" rtl="0">
                        <a:spcBef>
                          <a:spcPts val="0"/>
                        </a:spcBef>
                        <a:spcAft>
                          <a:spcPts val="0"/>
                        </a:spcAft>
                        <a:buNone/>
                      </a:pPr>
                      <a:r>
                        <a:rPr lang="en-US" sz="1200"/>
                        <a:t>Penn Advanced Research Computing Center (PARCC)</a:t>
                      </a:r>
                      <a:endParaRPr/>
                    </a:p>
                  </a:txBody>
                  <a:tcPr marL="91450" marR="91450" marT="45725" marB="45725"/>
                </a:tc>
                <a:extLst>
                  <a:ext uri="{0D108BD9-81ED-4DB2-BD59-A6C34878D82A}">
                    <a16:rowId xmlns:a16="http://schemas.microsoft.com/office/drawing/2014/main" val="10000"/>
                  </a:ext>
                </a:extLst>
              </a:tr>
              <a:tr h="480375">
                <a:tc>
                  <a:txBody>
                    <a:bodyPr/>
                    <a:lstStyle/>
                    <a:p>
                      <a:pPr marL="0" marR="0" lvl="0" indent="0" algn="l" rtl="0">
                        <a:spcBef>
                          <a:spcPts val="0"/>
                        </a:spcBef>
                        <a:spcAft>
                          <a:spcPts val="0"/>
                        </a:spcAft>
                        <a:buNone/>
                      </a:pPr>
                      <a:r>
                        <a:rPr lang="en-US" sz="1200"/>
                        <a:t>Owner</a:t>
                      </a:r>
                      <a:endParaRPr/>
                    </a:p>
                  </a:txBody>
                  <a:tcPr marL="91450" marR="91450" marT="45725" marB="45725"/>
                </a:tc>
                <a:tc>
                  <a:txBody>
                    <a:bodyPr/>
                    <a:lstStyle/>
                    <a:p>
                      <a:pPr marL="0" marR="0" lvl="0" indent="0" algn="l" rtl="0">
                        <a:spcBef>
                          <a:spcPts val="0"/>
                        </a:spcBef>
                        <a:spcAft>
                          <a:spcPts val="0"/>
                        </a:spcAft>
                        <a:buNone/>
                      </a:pPr>
                      <a:r>
                        <a:rPr lang="en-US" sz="1200"/>
                        <a:t>PMACS / Penn Medicine</a:t>
                      </a:r>
                      <a:endParaRPr/>
                    </a:p>
                  </a:txBody>
                  <a:tcPr marL="91450" marR="91450" marT="45725" marB="45725"/>
                </a:tc>
                <a:tc>
                  <a:txBody>
                    <a:bodyPr/>
                    <a:lstStyle/>
                    <a:p>
                      <a:pPr marL="0" marR="0" lvl="0" indent="0" algn="l" rtl="0">
                        <a:spcBef>
                          <a:spcPts val="0"/>
                        </a:spcBef>
                        <a:spcAft>
                          <a:spcPts val="0"/>
                        </a:spcAft>
                        <a:buNone/>
                      </a:pPr>
                      <a:r>
                        <a:rPr lang="en-US" sz="1200"/>
                        <a:t>Contributing lab PIs /  managed by PMACS</a:t>
                      </a:r>
                      <a:endParaRPr/>
                    </a:p>
                  </a:txBody>
                  <a:tcPr marL="91450" marR="91450" marT="45725" marB="45725"/>
                </a:tc>
                <a:tc>
                  <a:txBody>
                    <a:bodyPr/>
                    <a:lstStyle/>
                    <a:p>
                      <a:pPr marL="0" marR="0" lvl="0" indent="0" algn="l" rtl="0">
                        <a:spcBef>
                          <a:spcPts val="0"/>
                        </a:spcBef>
                        <a:spcAft>
                          <a:spcPts val="0"/>
                        </a:spcAft>
                        <a:buNone/>
                      </a:pPr>
                      <a:r>
                        <a:rPr lang="en-US" sz="1200"/>
                        <a:t>CBICA / Radiology / Penn Medicine</a:t>
                      </a:r>
                      <a:endParaRPr/>
                    </a:p>
                  </a:txBody>
                  <a:tcPr marL="91450" marR="91450" marT="45725" marB="45725"/>
                </a:tc>
                <a:tc>
                  <a:txBody>
                    <a:bodyPr/>
                    <a:lstStyle/>
                    <a:p>
                      <a:pPr marL="0" marR="0" lvl="0" indent="0" algn="l" rtl="0">
                        <a:spcBef>
                          <a:spcPts val="0"/>
                        </a:spcBef>
                        <a:spcAft>
                          <a:spcPts val="0"/>
                        </a:spcAft>
                        <a:buNone/>
                      </a:pPr>
                      <a:r>
                        <a:rPr lang="en-US" sz="1200"/>
                        <a:t>University ISC</a:t>
                      </a:r>
                      <a:endParaRPr/>
                    </a:p>
                  </a:txBody>
                  <a:tcPr marL="91450" marR="91450" marT="45725" marB="45725"/>
                </a:tc>
                <a:extLst>
                  <a:ext uri="{0D108BD9-81ED-4DB2-BD59-A6C34878D82A}">
                    <a16:rowId xmlns:a16="http://schemas.microsoft.com/office/drawing/2014/main" val="10001"/>
                  </a:ext>
                </a:extLst>
              </a:tr>
              <a:tr h="681350">
                <a:tc>
                  <a:txBody>
                    <a:bodyPr/>
                    <a:lstStyle/>
                    <a:p>
                      <a:pPr marL="0" marR="0" lvl="0" indent="0" algn="l" rtl="0">
                        <a:spcBef>
                          <a:spcPts val="0"/>
                        </a:spcBef>
                        <a:spcAft>
                          <a:spcPts val="0"/>
                        </a:spcAft>
                        <a:buNone/>
                      </a:pPr>
                      <a:r>
                        <a:rPr lang="en-US" sz="1200"/>
                        <a:t>Availability</a:t>
                      </a:r>
                      <a:endParaRPr/>
                    </a:p>
                  </a:txBody>
                  <a:tcPr marL="91450" marR="91450" marT="45725" marB="45725"/>
                </a:tc>
                <a:tc>
                  <a:txBody>
                    <a:bodyPr/>
                    <a:lstStyle/>
                    <a:p>
                      <a:pPr marL="0" marR="0" lvl="0" indent="0" algn="l" rtl="0">
                        <a:spcBef>
                          <a:spcPts val="0"/>
                        </a:spcBef>
                        <a:spcAft>
                          <a:spcPts val="0"/>
                        </a:spcAft>
                        <a:buNone/>
                      </a:pPr>
                      <a:r>
                        <a:rPr lang="en-US" sz="1200"/>
                        <a:t>Faculty, staff, and students of the University of Pennsylvania and other non-profit organizations</a:t>
                      </a:r>
                      <a:endParaRPr/>
                    </a:p>
                  </a:txBody>
                  <a:tcPr marL="91450" marR="91450" marT="45725" marB="45725"/>
                </a:tc>
                <a:tc>
                  <a:txBody>
                    <a:bodyPr/>
                    <a:lstStyle/>
                    <a:p>
                      <a:pPr marL="0" marR="0" lvl="0" indent="0" algn="l" rtl="0">
                        <a:spcBef>
                          <a:spcPts val="0"/>
                        </a:spcBef>
                        <a:spcAft>
                          <a:spcPts val="0"/>
                        </a:spcAft>
                        <a:buNone/>
                      </a:pPr>
                      <a:r>
                        <a:rPr lang="en-US" sz="1200"/>
                        <a:t>Available to PMACS users but lab members of owners of individual servers have higher priority</a:t>
                      </a:r>
                      <a:endParaRPr/>
                    </a:p>
                  </a:txBody>
                  <a:tcPr marL="91450" marR="91450" marT="45725" marB="45725"/>
                </a:tc>
                <a:tc>
                  <a:txBody>
                    <a:bodyPr/>
                    <a:lstStyle/>
                    <a:p>
                      <a:pPr marL="0" marR="0" lvl="0" indent="0" algn="l" rtl="0">
                        <a:spcBef>
                          <a:spcPts val="0"/>
                        </a:spcBef>
                        <a:spcAft>
                          <a:spcPts val="0"/>
                        </a:spcAft>
                        <a:buNone/>
                      </a:pPr>
                      <a:r>
                        <a:rPr lang="en-US" sz="1200"/>
                        <a:t>Available to CBICA members.  PSOM faculty can reach out to CBICA for membership</a:t>
                      </a:r>
                      <a:endParaRPr/>
                    </a:p>
                  </a:txBody>
                  <a:tcPr marL="91450" marR="91450" marT="45725" marB="45725"/>
                </a:tc>
                <a:tc>
                  <a:txBody>
                    <a:bodyPr/>
                    <a:lstStyle/>
                    <a:p>
                      <a:pPr marL="0" marR="0" lvl="0" indent="0" algn="l" rtl="0">
                        <a:spcBef>
                          <a:spcPts val="0"/>
                        </a:spcBef>
                        <a:spcAft>
                          <a:spcPts val="0"/>
                        </a:spcAft>
                        <a:buNone/>
                      </a:pPr>
                      <a:r>
                        <a:rPr lang="en-US" sz="1200"/>
                        <a:t>Pilot phase begins spring 2025, will be available to PSOM researchers later in 2025</a:t>
                      </a:r>
                      <a:endParaRPr/>
                    </a:p>
                  </a:txBody>
                  <a:tcPr marL="91450" marR="91450" marT="45725" marB="45725"/>
                </a:tc>
                <a:extLst>
                  <a:ext uri="{0D108BD9-81ED-4DB2-BD59-A6C34878D82A}">
                    <a16:rowId xmlns:a16="http://schemas.microsoft.com/office/drawing/2014/main" val="10002"/>
                  </a:ext>
                </a:extLst>
              </a:tr>
              <a:tr h="480375">
                <a:tc>
                  <a:txBody>
                    <a:bodyPr/>
                    <a:lstStyle/>
                    <a:p>
                      <a:pPr marL="0" marR="0" lvl="0" indent="0" algn="l" rtl="0">
                        <a:spcBef>
                          <a:spcPts val="0"/>
                        </a:spcBef>
                        <a:spcAft>
                          <a:spcPts val="0"/>
                        </a:spcAft>
                        <a:buNone/>
                      </a:pPr>
                      <a:r>
                        <a:rPr lang="en-US" sz="1200"/>
                        <a:t>Servers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0"/>
                        <a:t>76</a:t>
                      </a:r>
                      <a:r>
                        <a:rPr lang="en-US" sz="1200"/>
                        <a:t> nodes, 256-512 GB RAM/node</a:t>
                      </a:r>
                      <a:br>
                        <a:rPr lang="en-US" sz="1200"/>
                      </a:br>
                      <a:r>
                        <a:rPr lang="en-US" sz="1200"/>
                        <a:t>1 big memory node with 1.5TB RAM and 96 cores</a:t>
                      </a:r>
                      <a:endParaRPr/>
                    </a:p>
                    <a:p>
                      <a:pPr marL="0" marR="0" lvl="0" indent="0" algn="l" rtl="0">
                        <a:spcBef>
                          <a:spcPts val="0"/>
                        </a:spcBef>
                        <a:spcAft>
                          <a:spcPts val="0"/>
                        </a:spcAft>
                        <a:buNone/>
                      </a:pPr>
                      <a:br>
                        <a:rPr lang="en-US" sz="1200"/>
                      </a:br>
                      <a:br>
                        <a:rPr lang="en-US" sz="1200"/>
                      </a:br>
                      <a:r>
                        <a:rPr lang="en-US" sz="1200"/>
                        <a:t>Total 6,080 cores, ?? RAM</a:t>
                      </a:r>
                      <a:endParaRPr/>
                    </a:p>
                  </a:txBody>
                  <a:tcPr marL="91450" marR="91450" marT="45725" marB="45725"/>
                </a:tc>
                <a:tc>
                  <a:txBody>
                    <a:bodyPr/>
                    <a:lstStyle/>
                    <a:p>
                      <a:pPr marL="0" marR="0" lvl="0" indent="0" algn="l" rtl="0">
                        <a:spcBef>
                          <a:spcPts val="0"/>
                        </a:spcBef>
                        <a:spcAft>
                          <a:spcPts val="0"/>
                        </a:spcAft>
                        <a:buNone/>
                      </a:pPr>
                      <a:r>
                        <a:rPr lang="en-US" sz="1200"/>
                        <a:t>Varied</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a:t>169 servers</a:t>
                      </a:r>
                      <a:br>
                        <a:rPr lang="en-US" sz="1200"/>
                      </a:br>
                      <a:r>
                        <a:rPr lang="en-US" sz="1200"/>
                        <a:t>4 servers/160 cores for Interactive sessions</a:t>
                      </a:r>
                      <a:endParaRPr/>
                    </a:p>
                    <a:p>
                      <a:pPr marL="0" marR="0" lvl="0" indent="0" algn="l" rtl="0">
                        <a:spcBef>
                          <a:spcPts val="0"/>
                        </a:spcBef>
                        <a:spcAft>
                          <a:spcPts val="0"/>
                        </a:spcAft>
                        <a:buNone/>
                      </a:pPr>
                      <a:br>
                        <a:rPr lang="en-US" sz="1200"/>
                      </a:br>
                      <a:br>
                        <a:rPr lang="en-US" sz="1200"/>
                      </a:br>
                      <a:r>
                        <a:rPr lang="en-US" sz="1200"/>
                        <a:t>Total 11,368 cores, 70TB RAM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alibri"/>
                        <a:buNone/>
                      </a:pPr>
                      <a:r>
                        <a:rPr lang="en-US" sz="1200"/>
                        <a:t>64 nodes with 384 GB RAM/node</a:t>
                      </a:r>
                      <a:br>
                        <a:rPr lang="en-US" sz="1200"/>
                      </a:br>
                      <a:r>
                        <a:rPr lang="en-US" sz="1200"/>
                        <a:t>10 high memory nodes 1,156 GB RAM/node</a:t>
                      </a:r>
                      <a:br>
                        <a:rPr lang="en-US" sz="1200"/>
                      </a:br>
                      <a:endParaRPr sz="1200"/>
                    </a:p>
                    <a:p>
                      <a:pPr marL="0" marR="0" lvl="0" indent="0" algn="l" rtl="0">
                        <a:spcBef>
                          <a:spcPts val="0"/>
                        </a:spcBef>
                        <a:spcAft>
                          <a:spcPts val="0"/>
                        </a:spcAft>
                        <a:buNone/>
                      </a:pPr>
                      <a:r>
                        <a:rPr lang="en-US" sz="1200"/>
                        <a:t>Total 4,736 cores, 36TB RAM</a:t>
                      </a:r>
                      <a:endParaRPr/>
                    </a:p>
                  </a:txBody>
                  <a:tcPr marL="91450" marR="91450" marT="45725" marB="45725"/>
                </a:tc>
                <a:extLst>
                  <a:ext uri="{0D108BD9-81ED-4DB2-BD59-A6C34878D82A}">
                    <a16:rowId xmlns:a16="http://schemas.microsoft.com/office/drawing/2014/main" val="10003"/>
                  </a:ext>
                </a:extLst>
              </a:tr>
              <a:tr h="338675">
                <a:tc>
                  <a:txBody>
                    <a:bodyPr/>
                    <a:lstStyle/>
                    <a:p>
                      <a:pPr marL="0" marR="0" lvl="0" indent="0" algn="l" rtl="0">
                        <a:spcBef>
                          <a:spcPts val="0"/>
                        </a:spcBef>
                        <a:spcAft>
                          <a:spcPts val="0"/>
                        </a:spcAft>
                        <a:buNone/>
                      </a:pPr>
                      <a:r>
                        <a:rPr lang="en-US" sz="1200"/>
                        <a:t>Storage</a:t>
                      </a:r>
                      <a:endParaRPr/>
                    </a:p>
                  </a:txBody>
                  <a:tcPr marL="91450" marR="91450" marT="45725" marB="45725"/>
                </a:tc>
                <a:tc>
                  <a:txBody>
                    <a:bodyPr/>
                    <a:lstStyle/>
                    <a:p>
                      <a:pPr marL="0" marR="0" lvl="0" indent="0" algn="l" rtl="0">
                        <a:spcBef>
                          <a:spcPts val="0"/>
                        </a:spcBef>
                        <a:spcAft>
                          <a:spcPts val="0"/>
                        </a:spcAft>
                        <a:buNone/>
                      </a:pPr>
                      <a:r>
                        <a:rPr lang="en-US" sz="1200"/>
                        <a:t>4.2PB GPFS (no backup)</a:t>
                      </a:r>
                      <a:endParaRPr/>
                    </a:p>
                  </a:txBody>
                  <a:tcPr marL="91450" marR="91450" marT="45725" marB="45725"/>
                </a:tc>
                <a:tc>
                  <a:txBody>
                    <a:bodyPr/>
                    <a:lstStyle/>
                    <a:p>
                      <a:pPr marL="0" marR="0" lvl="0" indent="0" algn="l" rtl="0">
                        <a:spcBef>
                          <a:spcPts val="0"/>
                        </a:spcBef>
                        <a:spcAft>
                          <a:spcPts val="0"/>
                        </a:spcAft>
                        <a:buNone/>
                      </a:pPr>
                      <a:r>
                        <a:rPr lang="en-US" sz="1200"/>
                        <a:t>Varied</a:t>
                      </a:r>
                      <a:endParaRPr/>
                    </a:p>
                  </a:txBody>
                  <a:tcPr marL="91450" marR="91450" marT="45725" marB="45725"/>
                </a:tc>
                <a:tc>
                  <a:txBody>
                    <a:bodyPr/>
                    <a:lstStyle/>
                    <a:p>
                      <a:pPr marL="0" marR="0" lvl="0" indent="0" algn="l" rtl="0">
                        <a:spcBef>
                          <a:spcPts val="0"/>
                        </a:spcBef>
                        <a:spcAft>
                          <a:spcPts val="0"/>
                        </a:spcAft>
                        <a:buNone/>
                      </a:pPr>
                      <a:r>
                        <a:rPr lang="en-US" sz="1200"/>
                        <a:t>1.5PB highly available storage</a:t>
                      </a:r>
                      <a:endParaRPr/>
                    </a:p>
                  </a:txBody>
                  <a:tcPr marL="91450" marR="91450" marT="45725" marB="45725"/>
                </a:tc>
                <a:tc>
                  <a:txBody>
                    <a:bodyPr/>
                    <a:lstStyle/>
                    <a:p>
                      <a:pPr marL="0" marR="0" lvl="0" indent="0" algn="l" rtl="0">
                        <a:spcBef>
                          <a:spcPts val="0"/>
                        </a:spcBef>
                        <a:spcAft>
                          <a:spcPts val="0"/>
                        </a:spcAft>
                        <a:buNone/>
                      </a:pPr>
                      <a:r>
                        <a:rPr lang="en-US" sz="1200"/>
                        <a:t>2.5PB flash storage, 2.5PB HDD storage</a:t>
                      </a:r>
                      <a:endParaRPr/>
                    </a:p>
                  </a:txBody>
                  <a:tcPr marL="91450" marR="91450" marT="45725" marB="45725"/>
                </a:tc>
                <a:extLst>
                  <a:ext uri="{0D108BD9-81ED-4DB2-BD59-A6C34878D82A}">
                    <a16:rowId xmlns:a16="http://schemas.microsoft.com/office/drawing/2014/main" val="10004"/>
                  </a:ext>
                </a:extLst>
              </a:tr>
              <a:tr h="480375">
                <a:tc>
                  <a:txBody>
                    <a:bodyPr/>
                    <a:lstStyle/>
                    <a:p>
                      <a:pPr marL="0" marR="0" lvl="0" indent="0" algn="l" rtl="0">
                        <a:spcBef>
                          <a:spcPts val="0"/>
                        </a:spcBef>
                        <a:spcAft>
                          <a:spcPts val="0"/>
                        </a:spcAft>
                        <a:buNone/>
                      </a:pPr>
                      <a:r>
                        <a:rPr lang="en-US" sz="1200"/>
                        <a:t>GPU</a:t>
                      </a:r>
                      <a:endParaRPr/>
                    </a:p>
                  </a:txBody>
                  <a:tcPr marL="91450" marR="91450" marT="45725" marB="45725"/>
                </a:tc>
                <a:tc>
                  <a:txBody>
                    <a:bodyPr/>
                    <a:lstStyle/>
                    <a:p>
                      <a:pPr marL="0" marR="0" lvl="0" indent="0" algn="l" rtl="0">
                        <a:spcBef>
                          <a:spcPts val="0"/>
                        </a:spcBef>
                        <a:spcAft>
                          <a:spcPts val="0"/>
                        </a:spcAft>
                        <a:buNone/>
                      </a:pPr>
                      <a:r>
                        <a:rPr lang="en-US" sz="1200" dirty="0"/>
                        <a:t>2 GPU nodes each with a single NVIDIA Tesla P100 GPU. </a:t>
                      </a:r>
                    </a:p>
                    <a:p>
                      <a:pPr marL="0" marR="0" lvl="0" indent="0" algn="l" rtl="0">
                        <a:spcBef>
                          <a:spcPts val="0"/>
                        </a:spcBef>
                        <a:spcAft>
                          <a:spcPts val="0"/>
                        </a:spcAft>
                        <a:buNone/>
                      </a:pPr>
                      <a:r>
                        <a:rPr lang="en-US" sz="1200" dirty="0"/>
                        <a:t>4 GPU nodes each with 4 x NVIDIA GPU H100 with 80GB/GPU.</a:t>
                      </a:r>
                      <a:endParaRPr dirty="0"/>
                    </a:p>
                  </a:txBody>
                  <a:tcPr marL="91450" marR="91450" marT="45725" marB="45725"/>
                </a:tc>
                <a:tc>
                  <a:txBody>
                    <a:bodyPr/>
                    <a:lstStyle/>
                    <a:p>
                      <a:pPr marL="0" marR="0" lvl="0" indent="0" algn="l" rtl="0">
                        <a:spcBef>
                          <a:spcPts val="0"/>
                        </a:spcBef>
                        <a:spcAft>
                          <a:spcPts val="0"/>
                        </a:spcAft>
                        <a:buNone/>
                      </a:pPr>
                      <a:r>
                        <a:rPr lang="en-US" sz="1200"/>
                        <a:t>Varied</a:t>
                      </a:r>
                      <a:endParaRPr/>
                    </a:p>
                  </a:txBody>
                  <a:tcPr marL="91450" marR="91450" marT="45725" marB="45725"/>
                </a:tc>
                <a:tc>
                  <a:txBody>
                    <a:bodyPr/>
                    <a:lstStyle/>
                    <a:p>
                      <a:pPr marL="0" marR="0" lvl="0" indent="0" algn="l" rtl="0">
                        <a:spcBef>
                          <a:spcPts val="0"/>
                        </a:spcBef>
                        <a:spcAft>
                          <a:spcPts val="0"/>
                        </a:spcAft>
                        <a:buNone/>
                      </a:pPr>
                      <a:r>
                        <a:rPr lang="en-US" sz="1200"/>
                        <a:t>128 GPUs (20x A100-80, 26x A40-48, 4x V100, 76x P100) on 64 nodes</a:t>
                      </a:r>
                      <a:endParaRPr/>
                    </a:p>
                  </a:txBody>
                  <a:tcPr marL="91450" marR="91450" marT="45725" marB="45725"/>
                </a:tc>
                <a:tc>
                  <a:txBody>
                    <a:bodyPr/>
                    <a:lstStyle/>
                    <a:p>
                      <a:pPr marL="0" marR="0" lvl="0" indent="0" algn="l" rtl="0">
                        <a:spcBef>
                          <a:spcPts val="0"/>
                        </a:spcBef>
                        <a:spcAft>
                          <a:spcPts val="0"/>
                        </a:spcAft>
                        <a:buNone/>
                      </a:pPr>
                      <a:r>
                        <a:rPr lang="en-US" sz="1200"/>
                        <a:t>248 B-200 GPUs</a:t>
                      </a:r>
                      <a:endParaRPr/>
                    </a:p>
                  </a:txBody>
                  <a:tcPr marL="91450" marR="91450" marT="45725" marB="45725"/>
                </a:tc>
                <a:extLst>
                  <a:ext uri="{0D108BD9-81ED-4DB2-BD59-A6C34878D82A}">
                    <a16:rowId xmlns:a16="http://schemas.microsoft.com/office/drawing/2014/main" val="10005"/>
                  </a:ext>
                </a:extLst>
              </a:tr>
              <a:tr h="468507">
                <a:tc>
                  <a:txBody>
                    <a:bodyPr/>
                    <a:lstStyle/>
                    <a:p>
                      <a:pPr marL="0" marR="0" lvl="0" indent="0" algn="l" rtl="0">
                        <a:spcBef>
                          <a:spcPts val="0"/>
                        </a:spcBef>
                        <a:spcAft>
                          <a:spcPts val="0"/>
                        </a:spcAft>
                        <a:buNone/>
                      </a:pPr>
                      <a:r>
                        <a:rPr lang="en-US" sz="1200"/>
                        <a:t>URL</a:t>
                      </a:r>
                      <a:endParaRPr/>
                    </a:p>
                  </a:txBody>
                  <a:tcPr marL="91450" marR="91450" marT="45725" marB="45725"/>
                </a:tc>
                <a:tc>
                  <a:txBody>
                    <a:bodyPr/>
                    <a:lstStyle/>
                    <a:p>
                      <a:pPr marL="0" marR="0" lvl="0" indent="0" algn="l" rtl="0">
                        <a:spcBef>
                          <a:spcPts val="0"/>
                        </a:spcBef>
                        <a:spcAft>
                          <a:spcPts val="0"/>
                        </a:spcAft>
                        <a:buNone/>
                      </a:pPr>
                      <a:r>
                        <a:rPr lang="en-US" sz="1200" u="sng">
                          <a:solidFill>
                            <a:schemeClr val="hlink"/>
                          </a:solidFill>
                          <a:hlinkClick r:id="rId3"/>
                        </a:rPr>
                        <a:t>https://www.med.upenn.edu/hpc/</a:t>
                      </a:r>
                      <a:endParaRPr sz="1200"/>
                    </a:p>
                  </a:txBody>
                  <a:tcPr marL="91450" marR="91450" marT="45725" marB="45725"/>
                </a:tc>
                <a:tc>
                  <a:txBody>
                    <a:bodyPr/>
                    <a:lstStyle/>
                    <a:p>
                      <a:pPr marL="0" marR="0" lvl="0" indent="0" algn="l" rtl="0">
                        <a:spcBef>
                          <a:spcPts val="0"/>
                        </a:spcBef>
                        <a:spcAft>
                          <a:spcPts val="0"/>
                        </a:spcAft>
                        <a:buNone/>
                      </a:pPr>
                      <a:r>
                        <a:rPr lang="en-US" sz="1200" u="sng">
                          <a:solidFill>
                            <a:schemeClr val="hlink"/>
                          </a:solidFill>
                          <a:hlinkClick r:id="rId4"/>
                        </a:rPr>
                        <a:t>https://www.med.upenn.edu/pmacs/computing.html#LimitedPerformanceComputingClusterLPC2</a:t>
                      </a:r>
                      <a:endParaRPr sz="1200"/>
                    </a:p>
                  </a:txBody>
                  <a:tcPr marL="91450" marR="91450" marT="45725" marB="45725"/>
                </a:tc>
                <a:tc>
                  <a:txBody>
                    <a:bodyPr/>
                    <a:lstStyle/>
                    <a:p>
                      <a:pPr marL="0" marR="0" lvl="0" indent="0" algn="l" rtl="0">
                        <a:spcBef>
                          <a:spcPts val="0"/>
                        </a:spcBef>
                        <a:spcAft>
                          <a:spcPts val="0"/>
                        </a:spcAft>
                        <a:buNone/>
                      </a:pPr>
                      <a:r>
                        <a:rPr lang="en-US" sz="1200" u="sng">
                          <a:solidFill>
                            <a:schemeClr val="hlink"/>
                          </a:solidFill>
                          <a:hlinkClick r:id="rId5"/>
                        </a:rPr>
                        <a:t>https://www.med.upenn.edu/cbica/cubic.html</a:t>
                      </a:r>
                      <a:endParaRPr sz="1200"/>
                    </a:p>
                  </a:txBody>
                  <a:tcPr marL="91450" marR="91450" marT="45725" marB="45725"/>
                </a:tc>
                <a:tc>
                  <a:txBody>
                    <a:bodyPr/>
                    <a:lstStyle/>
                    <a:p>
                      <a:pPr marL="0" marR="0" lvl="0" indent="0" algn="l" rtl="0">
                        <a:spcBef>
                          <a:spcPts val="0"/>
                        </a:spcBef>
                        <a:spcAft>
                          <a:spcPts val="0"/>
                        </a:spcAft>
                        <a:buNone/>
                      </a:pPr>
                      <a:r>
                        <a:rPr lang="en-US" sz="1200" u="sng" dirty="0">
                          <a:solidFill>
                            <a:schemeClr val="hlink"/>
                          </a:solidFill>
                          <a:hlinkClick r:id="rId6"/>
                        </a:rPr>
                        <a:t>https://research.upenn.edu/resource/about-parcc/</a:t>
                      </a:r>
                      <a:endParaRPr sz="1200" dirty="0"/>
                    </a:p>
                  </a:txBody>
                  <a:tcPr marL="91450" marR="91450" marT="45725" marB="45725"/>
                </a:tc>
                <a:extLst>
                  <a:ext uri="{0D108BD9-81ED-4DB2-BD59-A6C34878D82A}">
                    <a16:rowId xmlns:a16="http://schemas.microsoft.com/office/drawing/2014/main" val="10006"/>
                  </a:ext>
                </a:extLst>
              </a:tr>
            </a:tbl>
          </a:graphicData>
        </a:graphic>
      </p:graphicFrame>
      <p:sp>
        <p:nvSpPr>
          <p:cNvPr id="516" name="Google Shape;516;p6"/>
          <p:cNvSpPr txBox="1">
            <a:spLocks noGrp="1"/>
          </p:cNvSpPr>
          <p:nvPr>
            <p:ph type="dt" idx="10"/>
          </p:nvPr>
        </p:nvSpPr>
        <p:spPr>
          <a:xfrm>
            <a:off x="1115138" y="6439469"/>
            <a:ext cx="27432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March 28, 2025</a:t>
            </a:r>
            <a:endParaRPr/>
          </a:p>
        </p:txBody>
      </p:sp>
      <p:sp>
        <p:nvSpPr>
          <p:cNvPr id="517" name="Google Shape;517;p6"/>
          <p:cNvSpPr txBox="1">
            <a:spLocks noGrp="1"/>
          </p:cNvSpPr>
          <p:nvPr>
            <p:ph type="sldNum" idx="12"/>
          </p:nvPr>
        </p:nvSpPr>
        <p:spPr>
          <a:xfrm>
            <a:off x="719138" y="6439469"/>
            <a:ext cx="396000" cy="18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9486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8650-9BEF-1D0D-B6EB-B0D091952FF7}"/>
              </a:ext>
            </a:extLst>
          </p:cNvPr>
          <p:cNvSpPr>
            <a:spLocks noGrp="1"/>
          </p:cNvSpPr>
          <p:nvPr>
            <p:ph type="title"/>
          </p:nvPr>
        </p:nvSpPr>
        <p:spPr/>
        <p:txBody>
          <a:bodyPr/>
          <a:lstStyle/>
          <a:p>
            <a:r>
              <a:rPr lang="en-US" dirty="0"/>
              <a:t>PARCC</a:t>
            </a:r>
          </a:p>
        </p:txBody>
      </p:sp>
      <p:sp>
        <p:nvSpPr>
          <p:cNvPr id="5" name="Text Placeholder 4">
            <a:extLst>
              <a:ext uri="{FF2B5EF4-FFF2-40B4-BE49-F238E27FC236}">
                <a16:creationId xmlns:a16="http://schemas.microsoft.com/office/drawing/2014/main" id="{9E025E4A-C8C5-2595-3D7F-F323E63B61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9ADCE9-C1C5-30C8-3A19-8A22C86C9CA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
        <p:nvSpPr>
          <p:cNvPr id="7" name="Text Placeholder 6">
            <a:extLst>
              <a:ext uri="{FF2B5EF4-FFF2-40B4-BE49-F238E27FC236}">
                <a16:creationId xmlns:a16="http://schemas.microsoft.com/office/drawing/2014/main" id="{8A7550F4-0664-97BD-216B-3AC57B7A26B7}"/>
              </a:ext>
            </a:extLst>
          </p:cNvPr>
          <p:cNvSpPr>
            <a:spLocks noGrp="1"/>
          </p:cNvSpPr>
          <p:nvPr>
            <p:ph type="body" idx="2"/>
          </p:nvPr>
        </p:nvSpPr>
        <p:spPr>
          <a:xfrm>
            <a:off x="5916000" y="1380210"/>
            <a:ext cx="6068307" cy="550903"/>
          </a:xfrm>
        </p:spPr>
        <p:txBody>
          <a:bodyPr/>
          <a:lstStyle/>
          <a:p>
            <a:r>
              <a:rPr lang="en-US" sz="2000" dirty="0"/>
              <a:t>DGX B200 </a:t>
            </a:r>
            <a:r>
              <a:rPr lang="en-US" sz="2000" dirty="0" err="1"/>
              <a:t>SuperPOD</a:t>
            </a:r>
            <a:r>
              <a:rPr lang="en-US" sz="2000" dirty="0"/>
              <a:t> - Latest architecture from NVIDIA</a:t>
            </a:r>
          </a:p>
          <a:p>
            <a:br>
              <a:rPr lang="en-US" sz="2000" dirty="0"/>
            </a:br>
            <a:endParaRPr lang="en-US" sz="2000" dirty="0"/>
          </a:p>
        </p:txBody>
      </p:sp>
      <p:sp>
        <p:nvSpPr>
          <p:cNvPr id="8" name="Text Placeholder 7">
            <a:extLst>
              <a:ext uri="{FF2B5EF4-FFF2-40B4-BE49-F238E27FC236}">
                <a16:creationId xmlns:a16="http://schemas.microsoft.com/office/drawing/2014/main" id="{7820FA67-3E1A-3024-FD3F-6893A7CAE7B6}"/>
              </a:ext>
            </a:extLst>
          </p:cNvPr>
          <p:cNvSpPr>
            <a:spLocks noGrp="1"/>
          </p:cNvSpPr>
          <p:nvPr>
            <p:ph type="body" idx="3"/>
          </p:nvPr>
        </p:nvSpPr>
        <p:spPr/>
        <p:txBody>
          <a:bodyPr/>
          <a:lstStyle/>
          <a:p>
            <a:r>
              <a:rPr lang="en-US" dirty="0"/>
              <a:t>https://</a:t>
            </a:r>
            <a:r>
              <a:rPr lang="en-US" dirty="0" err="1"/>
              <a:t>parcc.upenn.edu</a:t>
            </a:r>
            <a:r>
              <a:rPr lang="en-US" dirty="0"/>
              <a:t>/</a:t>
            </a:r>
          </a:p>
        </p:txBody>
      </p:sp>
      <p:pic>
        <p:nvPicPr>
          <p:cNvPr id="10" name="Picture 9">
            <a:extLst>
              <a:ext uri="{FF2B5EF4-FFF2-40B4-BE49-F238E27FC236}">
                <a16:creationId xmlns:a16="http://schemas.microsoft.com/office/drawing/2014/main" id="{A8BA2F24-4A01-0195-3E03-FCA0F425D8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138" y="1931113"/>
            <a:ext cx="5045259" cy="3732578"/>
          </a:xfrm>
          <a:prstGeom prst="rect">
            <a:avLst/>
          </a:prstGeom>
        </p:spPr>
      </p:pic>
      <p:graphicFrame>
        <p:nvGraphicFramePr>
          <p:cNvPr id="11" name="Table 10">
            <a:extLst>
              <a:ext uri="{FF2B5EF4-FFF2-40B4-BE49-F238E27FC236}">
                <a16:creationId xmlns:a16="http://schemas.microsoft.com/office/drawing/2014/main" id="{46E0F5A8-FC26-86E7-E447-DB51402B44BB}"/>
              </a:ext>
            </a:extLst>
          </p:cNvPr>
          <p:cNvGraphicFramePr>
            <a:graphicFrameLocks noGrp="1"/>
          </p:cNvGraphicFramePr>
          <p:nvPr>
            <p:extLst>
              <p:ext uri="{D42A27DB-BD31-4B8C-83A1-F6EECF244321}">
                <p14:modId xmlns:p14="http://schemas.microsoft.com/office/powerpoint/2010/main" val="1410224094"/>
              </p:ext>
            </p:extLst>
          </p:nvPr>
        </p:nvGraphicFramePr>
        <p:xfrm>
          <a:off x="6275999" y="1839600"/>
          <a:ext cx="5708308" cy="4696433"/>
        </p:xfrm>
        <a:graphic>
          <a:graphicData uri="http://schemas.openxmlformats.org/drawingml/2006/table">
            <a:tbl>
              <a:tblPr firstRow="1">
                <a:tableStyleId>{AA6933E9-29CD-48CE-82D3-272212F592F1}</a:tableStyleId>
              </a:tblPr>
              <a:tblGrid>
                <a:gridCol w="2136481">
                  <a:extLst>
                    <a:ext uri="{9D8B030D-6E8A-4147-A177-3AD203B41FA5}">
                      <a16:colId xmlns:a16="http://schemas.microsoft.com/office/drawing/2014/main" val="1483024744"/>
                    </a:ext>
                  </a:extLst>
                </a:gridCol>
                <a:gridCol w="3571827">
                  <a:extLst>
                    <a:ext uri="{9D8B030D-6E8A-4147-A177-3AD203B41FA5}">
                      <a16:colId xmlns:a16="http://schemas.microsoft.com/office/drawing/2014/main" val="2620383175"/>
                    </a:ext>
                  </a:extLst>
                </a:gridCol>
              </a:tblGrid>
              <a:tr h="228233">
                <a:tc>
                  <a:txBody>
                    <a:bodyPr/>
                    <a:lstStyle/>
                    <a:p>
                      <a:pPr algn="l">
                        <a:buNone/>
                      </a:pPr>
                      <a:r>
                        <a:rPr lang="en-US" sz="1200" b="1">
                          <a:effectLst/>
                        </a:rPr>
                        <a:t>Component</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Specification</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547317504"/>
                  </a:ext>
                </a:extLst>
              </a:tr>
              <a:tr h="390622">
                <a:tc>
                  <a:txBody>
                    <a:bodyPr/>
                    <a:lstStyle/>
                    <a:p>
                      <a:pPr algn="l">
                        <a:buNone/>
                      </a:pPr>
                      <a:r>
                        <a:rPr lang="en-US" sz="1200" b="1">
                          <a:effectLst/>
                        </a:rPr>
                        <a:t>GPUs</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8× NVIDIA Blackwell B200 GPUs with NVLink and NVSwitch</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583910004"/>
                  </a:ext>
                </a:extLst>
              </a:tr>
              <a:tr h="353517">
                <a:tc>
                  <a:txBody>
                    <a:bodyPr/>
                    <a:lstStyle/>
                    <a:p>
                      <a:pPr algn="l">
                        <a:buNone/>
                      </a:pPr>
                      <a:r>
                        <a:rPr lang="en-US" sz="1200" b="1">
                          <a:effectLst/>
                        </a:rPr>
                        <a:t>GPU Memory</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180 GB HBM3e per GPU (1.4 TB total per DGX B200)</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379229529"/>
                  </a:ext>
                </a:extLst>
              </a:tr>
              <a:tr h="390622">
                <a:tc>
                  <a:txBody>
                    <a:bodyPr/>
                    <a:lstStyle/>
                    <a:p>
                      <a:pPr algn="l">
                        <a:buNone/>
                      </a:pPr>
                      <a:r>
                        <a:rPr lang="en-US" sz="1200" b="1">
                          <a:effectLst/>
                        </a:rPr>
                        <a:t>Peak/Sustained Performance</a:t>
                      </a:r>
                      <a:r>
                        <a:rPr lang="en-US" sz="1200">
                          <a:effectLst/>
                        </a:rPr>
                        <a:t> (cluster wide)</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dirty="0">
                          <a:effectLst/>
                        </a:rPr>
                        <a:t>8.5 PFLOPs</a:t>
                      </a:r>
                      <a:endParaRPr lang="en-US" sz="1200" dirty="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68884361"/>
                  </a:ext>
                </a:extLst>
              </a:tr>
              <a:tr h="390622">
                <a:tc>
                  <a:txBody>
                    <a:bodyPr/>
                    <a:lstStyle/>
                    <a:p>
                      <a:pPr algn="l">
                        <a:buNone/>
                      </a:pPr>
                      <a:r>
                        <a:rPr lang="en-US" sz="1200" b="1">
                          <a:effectLst/>
                        </a:rPr>
                        <a:t>Peak/Sustained Performance (single node)</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274 TFLOPs</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2941182103"/>
                  </a:ext>
                </a:extLst>
              </a:tr>
              <a:tr h="390622">
                <a:tc>
                  <a:txBody>
                    <a:bodyPr/>
                    <a:lstStyle/>
                    <a:p>
                      <a:pPr algn="l">
                        <a:buNone/>
                      </a:pPr>
                      <a:r>
                        <a:rPr lang="en-US" sz="1200" b="1">
                          <a:effectLst/>
                        </a:rPr>
                        <a:t>CPU</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(2) 2.1 GHz Intel Xeon Platinum 8570 processors, 112 cores</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4261865429"/>
                  </a:ext>
                </a:extLst>
              </a:tr>
              <a:tr h="228233">
                <a:tc>
                  <a:txBody>
                    <a:bodyPr/>
                    <a:lstStyle/>
                    <a:p>
                      <a:pPr algn="l">
                        <a:buNone/>
                      </a:pPr>
                      <a:r>
                        <a:rPr lang="en-US" sz="1200" b="1">
                          <a:effectLst/>
                        </a:rPr>
                        <a:t>Cores/Socket</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56</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2163325889"/>
                  </a:ext>
                </a:extLst>
              </a:tr>
              <a:tr h="228233">
                <a:tc>
                  <a:txBody>
                    <a:bodyPr/>
                    <a:lstStyle/>
                    <a:p>
                      <a:pPr algn="l">
                        <a:buNone/>
                      </a:pPr>
                      <a:r>
                        <a:rPr lang="en-US" sz="1200" b="1">
                          <a:effectLst/>
                        </a:rPr>
                        <a:t>Sockets</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2</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56384769"/>
                  </a:ext>
                </a:extLst>
              </a:tr>
              <a:tr h="228233">
                <a:tc>
                  <a:txBody>
                    <a:bodyPr/>
                    <a:lstStyle/>
                    <a:p>
                      <a:pPr algn="l">
                        <a:buNone/>
                      </a:pPr>
                      <a:r>
                        <a:rPr lang="en-US" sz="1200" b="1">
                          <a:effectLst/>
                        </a:rPr>
                        <a:t>Total CPU Cores</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3474 cores</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1201257020"/>
                  </a:ext>
                </a:extLst>
              </a:tr>
              <a:tr h="228233">
                <a:tc>
                  <a:txBody>
                    <a:bodyPr/>
                    <a:lstStyle/>
                    <a:p>
                      <a:pPr algn="l">
                        <a:buNone/>
                      </a:pPr>
                      <a:r>
                        <a:rPr lang="en-US" sz="1200" b="1">
                          <a:effectLst/>
                        </a:rPr>
                        <a:t>Total Accelerators/GPU Cores</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36,704</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156310147"/>
                  </a:ext>
                </a:extLst>
              </a:tr>
              <a:tr h="228233">
                <a:tc>
                  <a:txBody>
                    <a:bodyPr/>
                    <a:lstStyle/>
                    <a:p>
                      <a:pPr algn="l">
                        <a:buNone/>
                      </a:pPr>
                      <a:r>
                        <a:rPr lang="en-US" sz="1200" b="1">
                          <a:effectLst/>
                        </a:rPr>
                        <a:t>CPU</a:t>
                      </a:r>
                      <a:r>
                        <a:rPr lang="en-US" sz="1200">
                          <a:effectLst/>
                        </a:rPr>
                        <a:t> Memory</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2TB DDR5</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3464156594"/>
                  </a:ext>
                </a:extLst>
              </a:tr>
              <a:tr h="228233">
                <a:tc>
                  <a:txBody>
                    <a:bodyPr/>
                    <a:lstStyle/>
                    <a:p>
                      <a:pPr algn="l">
                        <a:buNone/>
                      </a:pPr>
                      <a:r>
                        <a:rPr lang="en-US" sz="1200" b="1">
                          <a:effectLst/>
                        </a:rPr>
                        <a:t>Storage (local)</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a:effectLst/>
                        </a:rPr>
                        <a:t>30.72 TB local NVMe storage</a:t>
                      </a:r>
                      <a:endParaRPr lang="en-US" sz="120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1896204888"/>
                  </a:ext>
                </a:extLst>
              </a:tr>
              <a:tr h="784044">
                <a:tc>
                  <a:txBody>
                    <a:bodyPr/>
                    <a:lstStyle/>
                    <a:p>
                      <a:pPr algn="l">
                        <a:buNone/>
                      </a:pPr>
                      <a:r>
                        <a:rPr lang="en-US" sz="1200" b="1">
                          <a:effectLst/>
                        </a:rPr>
                        <a:t>Networking</a:t>
                      </a:r>
                      <a:endParaRPr lang="en-US" sz="1200">
                        <a:effectLst/>
                        <a:latin typeface="Roboto" panose="02000000000000000000" pitchFamily="2" charset="0"/>
                      </a:endParaRPr>
                    </a:p>
                  </a:txBody>
                  <a:tcPr marL="74151" marR="74151" marT="37076" marB="37076" anchor="ctr"/>
                </a:tc>
                <a:tc>
                  <a:txBody>
                    <a:bodyPr/>
                    <a:lstStyle/>
                    <a:p>
                      <a:pPr algn="l">
                        <a:buNone/>
                      </a:pPr>
                      <a:r>
                        <a:rPr lang="en-US" sz="1200" dirty="0">
                          <a:effectLst/>
                        </a:rPr>
                        <a:t>200 Gbps Ethernet</a:t>
                      </a:r>
                      <a:br>
                        <a:rPr lang="en-US" sz="1200" dirty="0">
                          <a:effectLst/>
                        </a:rPr>
                      </a:br>
                      <a:r>
                        <a:rPr lang="en-US" sz="1200" dirty="0">
                          <a:effectLst/>
                        </a:rPr>
                        <a:t>2× ConnectX-7 NDR400 Storage Fabric Connection</a:t>
                      </a:r>
                      <a:br>
                        <a:rPr lang="en-US" sz="1200" dirty="0">
                          <a:effectLst/>
                        </a:rPr>
                      </a:br>
                      <a:r>
                        <a:rPr lang="en-US" sz="1200" dirty="0">
                          <a:effectLst/>
                        </a:rPr>
                        <a:t>8x ConnectX-7 NDR400 Compute Fabric Connection</a:t>
                      </a:r>
                      <a:endParaRPr lang="en-US" sz="1200" dirty="0">
                        <a:effectLst/>
                        <a:latin typeface="Roboto" panose="02000000000000000000" pitchFamily="2" charset="0"/>
                      </a:endParaRPr>
                    </a:p>
                  </a:txBody>
                  <a:tcPr marL="74151" marR="74151" marT="37076" marB="37076" anchor="ctr"/>
                </a:tc>
                <a:extLst>
                  <a:ext uri="{0D108BD9-81ED-4DB2-BD59-A6C34878D82A}">
                    <a16:rowId xmlns:a16="http://schemas.microsoft.com/office/drawing/2014/main" val="1320932557"/>
                  </a:ext>
                </a:extLst>
              </a:tr>
            </a:tbl>
          </a:graphicData>
        </a:graphic>
      </p:graphicFrame>
    </p:spTree>
    <p:extLst>
      <p:ext uri="{BB962C8B-B14F-4D97-AF65-F5344CB8AC3E}">
        <p14:creationId xmlns:p14="http://schemas.microsoft.com/office/powerpoint/2010/main" val="119996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16ACAA-E1F5-19BA-3225-3471E3C45E9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pic>
        <p:nvPicPr>
          <p:cNvPr id="7" name="Picture 6">
            <a:extLst>
              <a:ext uri="{FF2B5EF4-FFF2-40B4-BE49-F238E27FC236}">
                <a16:creationId xmlns:a16="http://schemas.microsoft.com/office/drawing/2014/main" id="{2448AF83-E292-50A1-D2F2-BFAFA21AF5C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198897" y="395353"/>
            <a:ext cx="6063873" cy="1395443"/>
          </a:xfrm>
          <a:prstGeom prst="rect">
            <a:avLst/>
          </a:prstGeom>
        </p:spPr>
      </p:pic>
      <p:pic>
        <p:nvPicPr>
          <p:cNvPr id="1026" name="Picture 2" descr="Michael Borda, the associate vice provost for Research and the executive director of Strategic Initiatives, takes a closer look at Betty, the University of Pennsylvania's new supercomputer in Collegeville, as Marylyn Ritchie (rear left), vice dean of Artificial Intelligence and Computing at the Perelman School of Medicine, and Jaime Combariza, executive director of the Penn Advanced Research Computing Center, listen to Kenneth Chaney, the center's associate director of AI and Technology.  ">
            <a:extLst>
              <a:ext uri="{FF2B5EF4-FFF2-40B4-BE49-F238E27FC236}">
                <a16:creationId xmlns:a16="http://schemas.microsoft.com/office/drawing/2014/main" id="{5C009F0A-26E5-77D4-D323-019936CD78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8897" y="2015341"/>
            <a:ext cx="6364785" cy="42459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7231749-2D6E-3769-077F-222C9DC6EFBB}"/>
              </a:ext>
            </a:extLst>
          </p:cNvPr>
          <p:cNvPicPr>
            <a:picLocks noChangeAspect="1"/>
          </p:cNvPicPr>
          <p:nvPr/>
        </p:nvPicPr>
        <p:blipFill>
          <a:blip r:embed="rId4"/>
          <a:stretch>
            <a:fillRect/>
          </a:stretch>
        </p:blipFill>
        <p:spPr>
          <a:xfrm>
            <a:off x="381907" y="296612"/>
            <a:ext cx="4635500" cy="609600"/>
          </a:xfrm>
          <a:prstGeom prst="rect">
            <a:avLst/>
          </a:prstGeom>
        </p:spPr>
      </p:pic>
      <p:sp>
        <p:nvSpPr>
          <p:cNvPr id="14" name="TextBox 13">
            <a:extLst>
              <a:ext uri="{FF2B5EF4-FFF2-40B4-BE49-F238E27FC236}">
                <a16:creationId xmlns:a16="http://schemas.microsoft.com/office/drawing/2014/main" id="{0320D84C-87E6-41B0-AB48-2E7AD0A8C148}"/>
              </a:ext>
            </a:extLst>
          </p:cNvPr>
          <p:cNvSpPr txBox="1"/>
          <p:nvPr/>
        </p:nvSpPr>
        <p:spPr>
          <a:xfrm>
            <a:off x="381907" y="3616323"/>
            <a:ext cx="3953691" cy="2893100"/>
          </a:xfrm>
          <a:prstGeom prst="rect">
            <a:avLst/>
          </a:prstGeom>
          <a:noFill/>
        </p:spPr>
        <p:txBody>
          <a:bodyPr wrap="square">
            <a:spAutoFit/>
          </a:bodyPr>
          <a:lstStyle/>
          <a:p>
            <a:pPr algn="l" fontAlgn="base">
              <a:buNone/>
            </a:pPr>
            <a:r>
              <a:rPr lang="en-US" b="0" i="0" dirty="0">
                <a:solidFill>
                  <a:srgbClr val="222222"/>
                </a:solidFill>
                <a:effectLst/>
                <a:latin typeface="Arial" panose="020B0604020202020204" pitchFamily="34" charset="0"/>
                <a:cs typeface="Arial" panose="020B0604020202020204" pitchFamily="34" charset="0"/>
              </a:rPr>
              <a:t>Michael Borda, the associate vice provost for Research and the executive director of Strategic Initiatives, takes a closer look at Betty, the University of Pennsylvania's new supercomputer in Collegeville, as Marylyn Ritchie (rear left), vice dean of Artificial Intelligence and Computing at the Perelman School of Medicine, and Jaime </a:t>
            </a:r>
            <a:r>
              <a:rPr lang="en-US" b="0" i="0" dirty="0" err="1">
                <a:solidFill>
                  <a:srgbClr val="222222"/>
                </a:solidFill>
                <a:effectLst/>
                <a:latin typeface="Arial" panose="020B0604020202020204" pitchFamily="34" charset="0"/>
                <a:cs typeface="Arial" panose="020B0604020202020204" pitchFamily="34" charset="0"/>
              </a:rPr>
              <a:t>Combariza</a:t>
            </a:r>
            <a:r>
              <a:rPr lang="en-US" b="0" i="0" dirty="0">
                <a:solidFill>
                  <a:srgbClr val="222222"/>
                </a:solidFill>
                <a:effectLst/>
                <a:latin typeface="Arial" panose="020B0604020202020204" pitchFamily="34" charset="0"/>
                <a:cs typeface="Arial" panose="020B0604020202020204" pitchFamily="34" charset="0"/>
              </a:rPr>
              <a:t>, executive director of the Penn Advanced Research Computing Center, listen to Kenneth Chaney, the center's associate director of AI and </a:t>
            </a:r>
            <a:r>
              <a:rPr lang="en-US" b="0" i="0" dirty="0" err="1">
                <a:solidFill>
                  <a:srgbClr val="222222"/>
                </a:solidFill>
                <a:effectLst/>
                <a:latin typeface="Arial" panose="020B0604020202020204" pitchFamily="34" charset="0"/>
                <a:cs typeface="Arial" panose="020B0604020202020204" pitchFamily="34" charset="0"/>
              </a:rPr>
              <a:t>Technology.Yong</a:t>
            </a:r>
            <a:r>
              <a:rPr lang="en-US" b="0" i="0" dirty="0">
                <a:solidFill>
                  <a:srgbClr val="222222"/>
                </a:solidFill>
                <a:effectLst/>
                <a:latin typeface="Arial" panose="020B0604020202020204" pitchFamily="34" charset="0"/>
                <a:cs typeface="Arial" panose="020B0604020202020204" pitchFamily="34" charset="0"/>
              </a:rPr>
              <a:t> Kim / Staff Photographer</a:t>
            </a:r>
          </a:p>
          <a:p>
            <a:pPr algn="l" fontAlgn="base">
              <a:buNone/>
            </a:pPr>
            <a:endParaRPr lang="en-US" dirty="0">
              <a:solidFill>
                <a:srgbClr val="22222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F87C4D6-10E1-430F-9BE2-4516D27F86BD}"/>
              </a:ext>
            </a:extLst>
          </p:cNvPr>
          <p:cNvSpPr txBox="1"/>
          <p:nvPr/>
        </p:nvSpPr>
        <p:spPr>
          <a:xfrm>
            <a:off x="563397" y="827587"/>
            <a:ext cx="6100354" cy="738664"/>
          </a:xfrm>
          <a:prstGeom prst="rect">
            <a:avLst/>
          </a:prstGeom>
          <a:noFill/>
        </p:spPr>
        <p:txBody>
          <a:bodyPr wrap="square">
            <a:spAutoFit/>
          </a:bodyPr>
          <a:lstStyle/>
          <a:p>
            <a:pPr algn="l" fontAlgn="base">
              <a:buNone/>
            </a:pPr>
            <a:endParaRPr lang="en-US" b="0" i="0" dirty="0">
              <a:solidFill>
                <a:srgbClr val="000000"/>
              </a:solidFill>
              <a:effectLst/>
              <a:latin typeface="Arial" panose="020B0604020202020204" pitchFamily="34" charset="0"/>
              <a:cs typeface="Arial" panose="020B0604020202020204" pitchFamily="34" charset="0"/>
            </a:endParaRPr>
          </a:p>
          <a:p>
            <a:pPr algn="l" fontAlgn="base">
              <a:buNone/>
            </a:pPr>
            <a:r>
              <a:rPr lang="en-US" b="0" i="0" dirty="0">
                <a:solidFill>
                  <a:srgbClr val="222222"/>
                </a:solidFill>
                <a:effectLst/>
                <a:latin typeface="Arial" panose="020B0604020202020204" pitchFamily="34" charset="0"/>
                <a:cs typeface="Arial" panose="020B0604020202020204" pitchFamily="34" charset="0"/>
              </a:rPr>
              <a:t>by </a:t>
            </a:r>
            <a:r>
              <a:rPr lang="en-US" b="0" i="0" dirty="0">
                <a:solidFill>
                  <a:srgbClr val="222222"/>
                </a:solidFill>
                <a:effectLst/>
                <a:latin typeface="Arial" panose="020B0604020202020204" pitchFamily="34" charset="0"/>
                <a:cs typeface="Arial" panose="020B0604020202020204" pitchFamily="34" charset="0"/>
                <a:hlinkClick r:id="rId5"/>
              </a:rPr>
              <a:t>Joseph N. DiStefano</a:t>
            </a:r>
            <a:endParaRPr lang="en-US" b="0" i="0" dirty="0">
              <a:solidFill>
                <a:srgbClr val="222222"/>
              </a:solidFill>
              <a:effectLst/>
              <a:latin typeface="Arial" panose="020B0604020202020204" pitchFamily="34" charset="0"/>
              <a:cs typeface="Arial" panose="020B0604020202020204" pitchFamily="34" charset="0"/>
            </a:endParaRPr>
          </a:p>
          <a:p>
            <a:pPr algn="l" fontAlgn="base">
              <a:buNone/>
            </a:pPr>
            <a:r>
              <a:rPr lang="en-US" b="0" i="0" dirty="0">
                <a:solidFill>
                  <a:srgbClr val="595760"/>
                </a:solidFill>
                <a:effectLst/>
                <a:latin typeface="Arial" panose="020B0604020202020204" pitchFamily="34" charset="0"/>
                <a:cs typeface="Arial" panose="020B0604020202020204" pitchFamily="34" charset="0"/>
              </a:rPr>
              <a:t>Published July 27, 2025, 5:00 a.m. ET</a:t>
            </a:r>
          </a:p>
        </p:txBody>
      </p:sp>
    </p:spTree>
    <p:extLst>
      <p:ext uri="{BB962C8B-B14F-4D97-AF65-F5344CB8AC3E}">
        <p14:creationId xmlns:p14="http://schemas.microsoft.com/office/powerpoint/2010/main" val="98274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608473-4192-3FDC-CE88-5B1B578187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
        <p:nvSpPr>
          <p:cNvPr id="5" name="Text Placeholder 4">
            <a:extLst>
              <a:ext uri="{FF2B5EF4-FFF2-40B4-BE49-F238E27FC236}">
                <a16:creationId xmlns:a16="http://schemas.microsoft.com/office/drawing/2014/main" id="{F0A5DEAD-FEA8-AD8F-A068-8CC5B8E4F71D}"/>
              </a:ext>
            </a:extLst>
          </p:cNvPr>
          <p:cNvSpPr>
            <a:spLocks noGrp="1"/>
          </p:cNvSpPr>
          <p:nvPr>
            <p:ph type="body" idx="1"/>
          </p:nvPr>
        </p:nvSpPr>
        <p:spPr/>
        <p:txBody>
          <a:bodyPr/>
          <a:lstStyle/>
          <a:p>
            <a:r>
              <a:rPr lang="en-US" sz="2400" dirty="0"/>
              <a:t>https://</a:t>
            </a:r>
            <a:r>
              <a:rPr lang="en-US" sz="2400" dirty="0" err="1"/>
              <a:t>www.med.upenn.edu</a:t>
            </a:r>
            <a:r>
              <a:rPr lang="en-US" sz="2400" dirty="0"/>
              <a:t>/</a:t>
            </a:r>
            <a:r>
              <a:rPr lang="en-US" sz="2400" dirty="0" err="1"/>
              <a:t>pmacs</a:t>
            </a:r>
            <a:r>
              <a:rPr lang="en-US" sz="2400" dirty="0"/>
              <a:t>/</a:t>
            </a:r>
          </a:p>
        </p:txBody>
      </p:sp>
      <p:sp>
        <p:nvSpPr>
          <p:cNvPr id="6" name="Text Placeholder 5">
            <a:extLst>
              <a:ext uri="{FF2B5EF4-FFF2-40B4-BE49-F238E27FC236}">
                <a16:creationId xmlns:a16="http://schemas.microsoft.com/office/drawing/2014/main" id="{26C1FB03-1F51-3249-EB0C-D50AEED3B074}"/>
              </a:ext>
            </a:extLst>
          </p:cNvPr>
          <p:cNvSpPr>
            <a:spLocks noGrp="1"/>
          </p:cNvSpPr>
          <p:nvPr>
            <p:ph type="body" idx="2"/>
          </p:nvPr>
        </p:nvSpPr>
        <p:spPr>
          <a:xfrm>
            <a:off x="720000" y="2185456"/>
            <a:ext cx="4374514" cy="3952544"/>
          </a:xfrm>
        </p:spPr>
        <p:txBody>
          <a:bodyPr/>
          <a:lstStyle/>
          <a:p>
            <a:pPr marL="228600" indent="0"/>
            <a:r>
              <a:rPr lang="en-US" dirty="0"/>
              <a:t>PMACS supports your computational infrastructure and software needs</a:t>
            </a:r>
          </a:p>
          <a:p>
            <a:pPr marL="228600" indent="0"/>
            <a:endParaRPr lang="en-US" dirty="0"/>
          </a:p>
          <a:p>
            <a:pPr marL="514350" indent="-285750">
              <a:buFont typeface="Arial" panose="020B0604020202020204" pitchFamily="34" charset="0"/>
              <a:buChar char="•"/>
            </a:pPr>
            <a:r>
              <a:rPr lang="en-US" dirty="0"/>
              <a:t>Application Development</a:t>
            </a:r>
          </a:p>
          <a:p>
            <a:pPr marL="514350" indent="-285750">
              <a:buFont typeface="Arial" panose="020B0604020202020204" pitchFamily="34" charset="0"/>
              <a:buChar char="•"/>
            </a:pPr>
            <a:r>
              <a:rPr lang="en-US" dirty="0"/>
              <a:t>Web Design and Hosting</a:t>
            </a:r>
          </a:p>
          <a:p>
            <a:pPr marL="514350" indent="-285750">
              <a:buFont typeface="Arial" panose="020B0604020202020204" pitchFamily="34" charset="0"/>
              <a:buChar char="•"/>
            </a:pPr>
            <a:r>
              <a:rPr lang="en-US" dirty="0"/>
              <a:t>Computing Support</a:t>
            </a:r>
          </a:p>
          <a:p>
            <a:pPr marL="514350" indent="-285750">
              <a:buFont typeface="Arial" panose="020B0604020202020204" pitchFamily="34" charset="0"/>
              <a:buChar char="•"/>
            </a:pPr>
            <a:r>
              <a:rPr lang="en-US" dirty="0"/>
              <a:t>Clinical Research systems</a:t>
            </a:r>
          </a:p>
          <a:p>
            <a:pPr marL="514350" indent="-285750">
              <a:buFont typeface="Arial" panose="020B0604020202020204" pitchFamily="34" charset="0"/>
              <a:buChar char="•"/>
            </a:pPr>
            <a:r>
              <a:rPr lang="en-US" dirty="0"/>
              <a:t>Electronic Lab Notebook</a:t>
            </a:r>
          </a:p>
          <a:p>
            <a:pPr marL="514350" indent="-285750">
              <a:buFont typeface="Arial" panose="020B0604020202020204" pitchFamily="34" charset="0"/>
              <a:buChar char="•"/>
            </a:pPr>
            <a:r>
              <a:rPr lang="en-US" dirty="0"/>
              <a:t>Lab Information Management Systems</a:t>
            </a:r>
          </a:p>
          <a:p>
            <a:pPr marL="514350" indent="-285750">
              <a:buFont typeface="Arial" panose="020B0604020202020204" pitchFamily="34" charset="0"/>
              <a:buChar char="•"/>
            </a:pPr>
            <a:r>
              <a:rPr lang="en-US" dirty="0"/>
              <a:t>Email and Collaboration</a:t>
            </a:r>
          </a:p>
          <a:p>
            <a:pPr marL="514350" indent="-285750">
              <a:buFont typeface="Arial" panose="020B0604020202020204" pitchFamily="34" charset="0"/>
              <a:buChar char="•"/>
            </a:pPr>
            <a:r>
              <a:rPr lang="en-US" dirty="0"/>
              <a:t>Computing and Storage</a:t>
            </a:r>
          </a:p>
          <a:p>
            <a:pPr marL="514350" indent="-285750">
              <a:buFont typeface="Arial" panose="020B0604020202020204" pitchFamily="34" charset="0"/>
              <a:buChar char="•"/>
            </a:pPr>
            <a:r>
              <a:rPr lang="en-US" dirty="0"/>
              <a:t>Consulting</a:t>
            </a:r>
          </a:p>
          <a:p>
            <a:pPr marL="514350" indent="-285750">
              <a:buFont typeface="Arial" panose="020B0604020202020204" pitchFamily="34" charset="0"/>
              <a:buChar char="•"/>
            </a:pPr>
            <a:r>
              <a:rPr lang="en-US" dirty="0"/>
              <a:t>Data Analytics</a:t>
            </a:r>
          </a:p>
          <a:p>
            <a:pPr marL="228600" indent="0"/>
            <a:endParaRPr lang="en-US" dirty="0"/>
          </a:p>
        </p:txBody>
      </p:sp>
      <p:sp>
        <p:nvSpPr>
          <p:cNvPr id="2" name="Title 1">
            <a:extLst>
              <a:ext uri="{FF2B5EF4-FFF2-40B4-BE49-F238E27FC236}">
                <a16:creationId xmlns:a16="http://schemas.microsoft.com/office/drawing/2014/main" id="{BD0D6801-CA45-4AB2-C91A-64FAD841C24C}"/>
              </a:ext>
            </a:extLst>
          </p:cNvPr>
          <p:cNvSpPr>
            <a:spLocks noGrp="1"/>
          </p:cNvSpPr>
          <p:nvPr>
            <p:ph type="title"/>
          </p:nvPr>
        </p:nvSpPr>
        <p:spPr/>
        <p:txBody>
          <a:bodyPr/>
          <a:lstStyle/>
          <a:p>
            <a:r>
              <a:rPr lang="en-US" sz="3600" dirty="0"/>
              <a:t>Penn Medicine Academic Computing Services (PMACS)</a:t>
            </a:r>
          </a:p>
        </p:txBody>
      </p:sp>
      <p:pic>
        <p:nvPicPr>
          <p:cNvPr id="7" name="Picture 6">
            <a:extLst>
              <a:ext uri="{FF2B5EF4-FFF2-40B4-BE49-F238E27FC236}">
                <a16:creationId xmlns:a16="http://schemas.microsoft.com/office/drawing/2014/main" id="{C2B61B9E-9CDB-7E3C-01F9-74786B5D91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4371" y="2173794"/>
            <a:ext cx="5540828" cy="3964206"/>
          </a:xfrm>
          <a:prstGeom prst="rect">
            <a:avLst/>
          </a:prstGeom>
        </p:spPr>
      </p:pic>
    </p:spTree>
    <p:extLst>
      <p:ext uri="{BB962C8B-B14F-4D97-AF65-F5344CB8AC3E}">
        <p14:creationId xmlns:p14="http://schemas.microsoft.com/office/powerpoint/2010/main" val="326428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3FC14D-AF24-A116-99B5-F3D0458BFC7B}"/>
              </a:ext>
            </a:extLst>
          </p:cNvPr>
          <p:cNvSpPr>
            <a:spLocks noGrp="1"/>
          </p:cNvSpPr>
          <p:nvPr>
            <p:ph type="title"/>
          </p:nvPr>
        </p:nvSpPr>
        <p:spPr/>
        <p:txBody>
          <a:bodyPr/>
          <a:lstStyle/>
          <a:p>
            <a:r>
              <a:rPr lang="en-US" dirty="0"/>
              <a:t>Software Licensing</a:t>
            </a:r>
          </a:p>
        </p:txBody>
      </p:sp>
      <p:sp>
        <p:nvSpPr>
          <p:cNvPr id="11" name="Text Placeholder 10">
            <a:extLst>
              <a:ext uri="{FF2B5EF4-FFF2-40B4-BE49-F238E27FC236}">
                <a16:creationId xmlns:a16="http://schemas.microsoft.com/office/drawing/2014/main" id="{CDBFA736-EE10-8306-0464-9900A013B797}"/>
              </a:ext>
            </a:extLst>
          </p:cNvPr>
          <p:cNvSpPr>
            <a:spLocks noGrp="1"/>
          </p:cNvSpPr>
          <p:nvPr>
            <p:ph type="body" idx="1"/>
          </p:nvPr>
        </p:nvSpPr>
        <p:spPr>
          <a:xfrm>
            <a:off x="5605509" y="601356"/>
            <a:ext cx="6059622" cy="4424400"/>
          </a:xfrm>
        </p:spPr>
        <p:txBody>
          <a:bodyPr/>
          <a:lstStyle/>
          <a:p>
            <a:pPr marL="228600" indent="0"/>
            <a:r>
              <a:rPr lang="en-US" sz="1600" u="sng" dirty="0"/>
              <a:t>Access to Microsoft Office Suite</a:t>
            </a:r>
          </a:p>
          <a:p>
            <a:pPr marL="228600" indent="0"/>
            <a:endParaRPr lang="en-US" sz="1600" dirty="0"/>
          </a:p>
          <a:p>
            <a:pPr marL="228600" indent="0"/>
            <a:r>
              <a:rPr lang="en-US" sz="1600" dirty="0">
                <a:solidFill>
                  <a:schemeClr val="accent1">
                    <a:lumMod val="50000"/>
                    <a:lumOff val="50000"/>
                  </a:schemeClr>
                </a:solidFill>
              </a:rPr>
              <a:t>https://</a:t>
            </a:r>
            <a:r>
              <a:rPr lang="en-US" sz="1600" dirty="0" err="1">
                <a:solidFill>
                  <a:schemeClr val="accent1">
                    <a:lumMod val="50000"/>
                    <a:lumOff val="50000"/>
                  </a:schemeClr>
                </a:solidFill>
              </a:rPr>
              <a:t>www.med.upenn.edu</a:t>
            </a:r>
            <a:r>
              <a:rPr lang="en-US" sz="1600" dirty="0">
                <a:solidFill>
                  <a:schemeClr val="accent1">
                    <a:lumMod val="50000"/>
                    <a:lumOff val="50000"/>
                  </a:schemeClr>
                </a:solidFill>
              </a:rPr>
              <a:t>/</a:t>
            </a:r>
            <a:r>
              <a:rPr lang="en-US" sz="1600" dirty="0" err="1">
                <a:solidFill>
                  <a:schemeClr val="accent1">
                    <a:lumMod val="50000"/>
                    <a:lumOff val="50000"/>
                  </a:schemeClr>
                </a:solidFill>
              </a:rPr>
              <a:t>pmacs</a:t>
            </a:r>
            <a:r>
              <a:rPr lang="en-US" sz="1600" dirty="0">
                <a:solidFill>
                  <a:schemeClr val="accent1">
                    <a:lumMod val="50000"/>
                    <a:lumOff val="50000"/>
                  </a:schemeClr>
                </a:solidFill>
              </a:rPr>
              <a:t>/email/penn365</a:t>
            </a:r>
          </a:p>
          <a:p>
            <a:pPr marL="228600" indent="0"/>
            <a:endParaRPr lang="en-US" sz="1600" dirty="0"/>
          </a:p>
          <a:p>
            <a:pPr marL="514350" indent="-285750">
              <a:buFont typeface="Arial" panose="020B0604020202020204" pitchFamily="34" charset="0"/>
              <a:buChar char="•"/>
            </a:pPr>
            <a:r>
              <a:rPr lang="en-US" sz="1600" b="1" dirty="0"/>
              <a:t>Penn Medicine O365 </a:t>
            </a:r>
            <a:r>
              <a:rPr lang="en-US" sz="1600" dirty="0"/>
              <a:t>is the cloud-based email and calendaring service deployed to every UPHS and PSOM faculty and staff member. The subscription-based service includes a number of additional benefits: the full suite of Office 365 </a:t>
            </a:r>
            <a:r>
              <a:rPr lang="en-US" sz="1600" dirty="0" err="1"/>
              <a:t>ProPlus</a:t>
            </a:r>
            <a:r>
              <a:rPr lang="en-US" sz="1600" dirty="0"/>
              <a:t> applications (Word, Excel, PowerPoint, OneNote, Outlook, Publisher, and Access) as well as Microsoft Teams.</a:t>
            </a:r>
          </a:p>
          <a:p>
            <a:pPr marL="514350" indent="-285750">
              <a:buFont typeface="Arial" panose="020B0604020202020204" pitchFamily="34" charset="0"/>
              <a:buChar char="•"/>
            </a:pPr>
            <a:r>
              <a:rPr lang="en-US" sz="1600" dirty="0"/>
              <a:t>Eligibility: Perelman School of Medicine (PSOM) Faculty, Staff, and Students are eligible for Penn Medicine O365 accounts.</a:t>
            </a:r>
          </a:p>
          <a:p>
            <a:pPr marL="514350" indent="-285750">
              <a:buFont typeface="Arial" panose="020B0604020202020204" pitchFamily="34" charset="0"/>
              <a:buChar char="•"/>
            </a:pPr>
            <a:r>
              <a:rPr lang="en-US" sz="1600" dirty="0"/>
              <a:t>You can also install office suites on your personal computers and device (up to 5)</a:t>
            </a:r>
          </a:p>
          <a:p>
            <a:pPr marL="514350" indent="-285750">
              <a:buFont typeface="Arial" panose="020B0604020202020204" pitchFamily="34" charset="0"/>
              <a:buChar char="•"/>
            </a:pPr>
            <a:r>
              <a:rPr lang="en-US" sz="1600" dirty="0"/>
              <a:t>Your Penn Medicine O365 account is a Microsoft account that provides access to Microsoft Office 365 services and applications.</a:t>
            </a:r>
          </a:p>
          <a:p>
            <a:pPr marL="514350" indent="-285750">
              <a:buFont typeface="Arial" panose="020B0604020202020204" pitchFamily="34" charset="0"/>
              <a:buChar char="•"/>
            </a:pPr>
            <a:r>
              <a:rPr lang="en-US" sz="1600" b="1" dirty="0"/>
              <a:t>Your Penn Medicine O365 username is your full Penn Medicine email address</a:t>
            </a:r>
            <a:r>
              <a:rPr lang="en-US" sz="1600" dirty="0"/>
              <a:t>. Your Penn Medicine O365 password is identical to your Penn Medicine email password. When you authenticate for Penn Medicine O365, you must enter your full Penn Medicine email address for your username. </a:t>
            </a:r>
          </a:p>
          <a:p>
            <a:pPr marL="514350" indent="-285750">
              <a:buFont typeface="Arial" panose="020B0604020202020204" pitchFamily="34" charset="0"/>
              <a:buChar char="•"/>
            </a:pPr>
            <a:endParaRPr lang="en-US" sz="1600" dirty="0"/>
          </a:p>
        </p:txBody>
      </p:sp>
      <p:sp>
        <p:nvSpPr>
          <p:cNvPr id="2" name="Slide Number Placeholder 1">
            <a:extLst>
              <a:ext uri="{FF2B5EF4-FFF2-40B4-BE49-F238E27FC236}">
                <a16:creationId xmlns:a16="http://schemas.microsoft.com/office/drawing/2014/main" id="{436B0963-3306-F01E-BA84-902B58D24EE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
        <p:nvSpPr>
          <p:cNvPr id="12" name="Text Placeholder 11">
            <a:extLst>
              <a:ext uri="{FF2B5EF4-FFF2-40B4-BE49-F238E27FC236}">
                <a16:creationId xmlns:a16="http://schemas.microsoft.com/office/drawing/2014/main" id="{A768B2B2-D598-5C98-76D6-654492479633}"/>
              </a:ext>
            </a:extLst>
          </p:cNvPr>
          <p:cNvSpPr>
            <a:spLocks noGrp="1"/>
          </p:cNvSpPr>
          <p:nvPr>
            <p:ph type="body" idx="2"/>
          </p:nvPr>
        </p:nvSpPr>
        <p:spPr>
          <a:xfrm>
            <a:off x="996011" y="1713599"/>
            <a:ext cx="4349507" cy="4424400"/>
          </a:xfrm>
        </p:spPr>
        <p:txBody>
          <a:bodyPr/>
          <a:lstStyle/>
          <a:p>
            <a:r>
              <a:rPr lang="en-US" dirty="0"/>
              <a:t>Check out Penn Software Licensing for other software licenses available to Penn students</a:t>
            </a:r>
          </a:p>
        </p:txBody>
      </p:sp>
      <p:pic>
        <p:nvPicPr>
          <p:cNvPr id="14" name="Picture 13">
            <a:extLst>
              <a:ext uri="{FF2B5EF4-FFF2-40B4-BE49-F238E27FC236}">
                <a16:creationId xmlns:a16="http://schemas.microsoft.com/office/drawing/2014/main" id="{927FC863-A0EC-E55C-CCB8-31D46F3066A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96012" y="3057095"/>
            <a:ext cx="4108978" cy="2925693"/>
          </a:xfrm>
          <a:prstGeom prst="rect">
            <a:avLst/>
          </a:prstGeom>
        </p:spPr>
      </p:pic>
      <p:sp>
        <p:nvSpPr>
          <p:cNvPr id="16" name="TextBox 15">
            <a:extLst>
              <a:ext uri="{FF2B5EF4-FFF2-40B4-BE49-F238E27FC236}">
                <a16:creationId xmlns:a16="http://schemas.microsoft.com/office/drawing/2014/main" id="{15254EB2-A7CC-761D-CBE7-6D59DDF1B709}"/>
              </a:ext>
            </a:extLst>
          </p:cNvPr>
          <p:cNvSpPr txBox="1"/>
          <p:nvPr/>
        </p:nvSpPr>
        <p:spPr>
          <a:xfrm>
            <a:off x="996010" y="2231459"/>
            <a:ext cx="3743212" cy="307777"/>
          </a:xfrm>
          <a:prstGeom prst="rect">
            <a:avLst/>
          </a:prstGeom>
          <a:noFill/>
        </p:spPr>
        <p:txBody>
          <a:bodyPr wrap="square">
            <a:spAutoFit/>
          </a:bodyPr>
          <a:lstStyle/>
          <a:p>
            <a:r>
              <a:rPr lang="en-US" dirty="0">
                <a:solidFill>
                  <a:schemeClr val="accent1">
                    <a:lumMod val="50000"/>
                    <a:lumOff val="50000"/>
                  </a:schemeClr>
                </a:solidFill>
              </a:rPr>
              <a:t>https://</a:t>
            </a:r>
            <a:r>
              <a:rPr lang="en-US" dirty="0" err="1">
                <a:solidFill>
                  <a:schemeClr val="accent1">
                    <a:lumMod val="50000"/>
                    <a:lumOff val="50000"/>
                  </a:schemeClr>
                </a:solidFill>
              </a:rPr>
              <a:t>osl.isc.upenn.edu</a:t>
            </a:r>
            <a:r>
              <a:rPr lang="en-US" dirty="0">
                <a:solidFill>
                  <a:schemeClr val="accent1">
                    <a:lumMod val="50000"/>
                    <a:lumOff val="50000"/>
                  </a:schemeClr>
                </a:solidFill>
              </a:rPr>
              <a:t>/available-software</a:t>
            </a:r>
          </a:p>
        </p:txBody>
      </p:sp>
    </p:spTree>
    <p:extLst>
      <p:ext uri="{BB962C8B-B14F-4D97-AF65-F5344CB8AC3E}">
        <p14:creationId xmlns:p14="http://schemas.microsoft.com/office/powerpoint/2010/main" val="2023679457"/>
      </p:ext>
    </p:extLst>
  </p:cSld>
  <p:clrMapOvr>
    <a:masterClrMapping/>
  </p:clrMapOvr>
</p:sld>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2124</Words>
  <Application>Microsoft Macintosh PowerPoint</Application>
  <PresentationFormat>Widescreen</PresentationFormat>
  <Paragraphs>298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Helvetica</vt:lpstr>
      <vt:lpstr>Roboto</vt:lpstr>
      <vt:lpstr>Calibri</vt:lpstr>
      <vt:lpstr>Aptos</vt:lpstr>
      <vt:lpstr>Office Theme</vt:lpstr>
      <vt:lpstr>Research Computing at the Perelman School of Medicine</vt:lpstr>
      <vt:lpstr>PSOM Information Technology Support</vt:lpstr>
      <vt:lpstr>PowerPoint Presentation</vt:lpstr>
      <vt:lpstr>PowerPoint Presentation</vt:lpstr>
      <vt:lpstr>Shared Research Computing Environment</vt:lpstr>
      <vt:lpstr>PARCC</vt:lpstr>
      <vt:lpstr>PowerPoint Presentation</vt:lpstr>
      <vt:lpstr>Penn Medicine Academic Computing Services (PMACS)</vt:lpstr>
      <vt:lpstr>Software Licensing</vt:lpstr>
      <vt:lpstr>Penn Institute for Biomedical Informatics (IBI)</vt:lpstr>
      <vt:lpstr>IBI Bioinformatics Core</vt:lpstr>
      <vt:lpstr>IBI Clinical Informatics Core</vt:lpstr>
      <vt:lpstr>Penn Medicine BioBank (PMBB)</vt:lpstr>
      <vt:lpstr>Other Clinical Data Computing Services</vt:lpstr>
      <vt:lpstr>Cloud Computing</vt:lpstr>
      <vt:lpstr>Scientific Computing Brain Trust</vt:lpstr>
      <vt:lpstr>Weekly Biomedical Data Science Seminar Series</vt:lpstr>
      <vt:lpstr>Security and Compliance</vt:lpstr>
      <vt:lpstr>If you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Huw Nicholls</dc:creator>
  <cp:lastModifiedBy>Li-San Wang</cp:lastModifiedBy>
  <cp:revision>37</cp:revision>
  <dcterms:created xsi:type="dcterms:W3CDTF">2023-01-26T18:05:12Z</dcterms:created>
  <dcterms:modified xsi:type="dcterms:W3CDTF">2025-08-20T12:26:54Z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2023-02-09T14:30:50</vt:lpwstr>
  </property>
</Properties>
</file>